
<file path=[Content_Types].xml><?xml version="1.0" encoding="utf-8"?>
<Types xmlns="http://schemas.openxmlformats.org/package/2006/content-types">
  <Default Extension="bin" ContentType="image/unknown"/>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42"/>
  </p:notesMasterIdLst>
  <p:sldIdLst>
    <p:sldId id="314" r:id="rId2"/>
    <p:sldId id="361" r:id="rId3"/>
    <p:sldId id="362" r:id="rId4"/>
    <p:sldId id="316" r:id="rId5"/>
    <p:sldId id="317" r:id="rId6"/>
    <p:sldId id="334" r:id="rId7"/>
    <p:sldId id="325" r:id="rId8"/>
    <p:sldId id="335" r:id="rId9"/>
    <p:sldId id="336" r:id="rId10"/>
    <p:sldId id="258" r:id="rId11"/>
    <p:sldId id="342" r:id="rId12"/>
    <p:sldId id="343" r:id="rId13"/>
    <p:sldId id="345" r:id="rId14"/>
    <p:sldId id="347" r:id="rId15"/>
    <p:sldId id="346" r:id="rId16"/>
    <p:sldId id="321" r:id="rId17"/>
    <p:sldId id="322" r:id="rId18"/>
    <p:sldId id="349" r:id="rId19"/>
    <p:sldId id="351" r:id="rId20"/>
    <p:sldId id="270" r:id="rId21"/>
    <p:sldId id="356" r:id="rId22"/>
    <p:sldId id="353" r:id="rId23"/>
    <p:sldId id="323" r:id="rId24"/>
    <p:sldId id="324" r:id="rId25"/>
    <p:sldId id="326" r:id="rId26"/>
    <p:sldId id="329" r:id="rId27"/>
    <p:sldId id="363" r:id="rId28"/>
    <p:sldId id="328" r:id="rId29"/>
    <p:sldId id="355" r:id="rId30"/>
    <p:sldId id="364" r:id="rId31"/>
    <p:sldId id="357" r:id="rId32"/>
    <p:sldId id="330" r:id="rId33"/>
    <p:sldId id="337" r:id="rId34"/>
    <p:sldId id="359" r:id="rId35"/>
    <p:sldId id="341" r:id="rId36"/>
    <p:sldId id="360" r:id="rId37"/>
    <p:sldId id="272" r:id="rId38"/>
    <p:sldId id="338" r:id="rId39"/>
    <p:sldId id="313" r:id="rId40"/>
    <p:sldId id="339" r:id="rId41"/>
  </p:sldIdLst>
  <p:sldSz cx="9144000" cy="5143500" type="screen16x9"/>
  <p:notesSz cx="6858000" cy="9144000"/>
  <p:embeddedFontLst>
    <p:embeddedFont>
      <p:font typeface="Bauhaus 93" panose="04030905020B02020C02" pitchFamily="82" charset="0"/>
      <p:regular r:id="rId43"/>
    </p:embeddedFont>
    <p:embeddedFont>
      <p:font typeface="Cambria Math" panose="02040503050406030204" pitchFamily="18" charset="0"/>
      <p:regular r:id="rId44"/>
    </p:embeddedFont>
    <p:embeddedFont>
      <p:font typeface="Cascadia Code SemiBold" panose="020B0609020000020004" pitchFamily="49" charset="0"/>
      <p:bold r:id="rId45"/>
    </p:embeddedFont>
    <p:embeddedFont>
      <p:font typeface="Cascadia Code SemiLight" panose="020B0609020000020004" pitchFamily="49" charset="0"/>
      <p:regular r:id="rId46"/>
    </p:embeddedFont>
    <p:embeddedFont>
      <p:font typeface="Consolas" panose="020B0609020204030204" pitchFamily="49" charset="0"/>
      <p:regular r:id="rId47"/>
      <p:bold r:id="rId48"/>
      <p:italic r:id="rId49"/>
      <p:boldItalic r:id="rId50"/>
    </p:embeddedFont>
    <p:embeddedFont>
      <p:font typeface="Cooper Black" panose="0208090404030B020404" pitchFamily="18" charset="0"/>
      <p:regular r:id="rId51"/>
    </p:embeddedFont>
    <p:embeddedFont>
      <p:font typeface="DM Sans" panose="020B0604020202020204" charset="0"/>
      <p:regular r:id="rId52"/>
      <p:bold r:id="rId53"/>
      <p:italic r:id="rId54"/>
      <p:boldItalic r:id="rId55"/>
    </p:embeddedFont>
    <p:embeddedFont>
      <p:font typeface="DM Sans Black" panose="020B0604020202020204" charset="0"/>
      <p:bold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D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3C316A6-E709-4828-B7C6-50346241C581}">
  <a:tblStyle styleId="{73C316A6-E709-4828-B7C6-50346241C58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476E5CE-201B-48DD-86C4-03EE80A78BE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1" d="100"/>
          <a:sy n="141" d="100"/>
        </p:scale>
        <p:origin x="74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5"/>
        <p:cNvGrpSpPr/>
        <p:nvPr/>
      </p:nvGrpSpPr>
      <p:grpSpPr>
        <a:xfrm>
          <a:off x="0" y="0"/>
          <a:ext cx="0" cy="0"/>
          <a:chOff x="0" y="0"/>
          <a:chExt cx="0" cy="0"/>
        </a:xfrm>
      </p:grpSpPr>
      <p:sp>
        <p:nvSpPr>
          <p:cNvPr id="1456" name="Google Shape;1456;g258ec77288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7" name="Google Shape;1457;g258ec77288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4" name="Google Shape;1484;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4" name="Google Shape;1484;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a:extLst>
            <a:ext uri="{FF2B5EF4-FFF2-40B4-BE49-F238E27FC236}">
              <a16:creationId xmlns:a16="http://schemas.microsoft.com/office/drawing/2014/main" id="{4BFFA716-0C51-CE98-A25D-98B419B45B36}"/>
            </a:ext>
          </a:extLst>
        </p:cNvPr>
        <p:cNvGrpSpPr/>
        <p:nvPr/>
      </p:nvGrpSpPr>
      <p:grpSpPr>
        <a:xfrm>
          <a:off x="0" y="0"/>
          <a:ext cx="0" cy="0"/>
          <a:chOff x="0" y="0"/>
          <a:chExt cx="0" cy="0"/>
        </a:xfrm>
      </p:grpSpPr>
      <p:sp>
        <p:nvSpPr>
          <p:cNvPr id="1483" name="Google Shape;1483;g54dda1946d_6_257:notes">
            <a:extLst>
              <a:ext uri="{FF2B5EF4-FFF2-40B4-BE49-F238E27FC236}">
                <a16:creationId xmlns:a16="http://schemas.microsoft.com/office/drawing/2014/main" id="{3C5BD37B-DB91-CD2D-3B73-C78BAEE81B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4" name="Google Shape;1484;g54dda1946d_6_257:notes">
            <a:extLst>
              <a:ext uri="{FF2B5EF4-FFF2-40B4-BE49-F238E27FC236}">
                <a16:creationId xmlns:a16="http://schemas.microsoft.com/office/drawing/2014/main" id="{2897BB9B-9340-CE02-4796-22B89E4D16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0894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1286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8324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a:extLst>
            <a:ext uri="{FF2B5EF4-FFF2-40B4-BE49-F238E27FC236}">
              <a16:creationId xmlns:a16="http://schemas.microsoft.com/office/drawing/2014/main" id="{676F8AFF-96EF-E8D8-D27F-4219BDEEC113}"/>
            </a:ext>
          </a:extLst>
        </p:cNvPr>
        <p:cNvGrpSpPr/>
        <p:nvPr/>
      </p:nvGrpSpPr>
      <p:grpSpPr>
        <a:xfrm>
          <a:off x="0" y="0"/>
          <a:ext cx="0" cy="0"/>
          <a:chOff x="0" y="0"/>
          <a:chExt cx="0" cy="0"/>
        </a:xfrm>
      </p:grpSpPr>
      <p:sp>
        <p:nvSpPr>
          <p:cNvPr id="1483" name="Google Shape;1483;g54dda1946d_6_257:notes">
            <a:extLst>
              <a:ext uri="{FF2B5EF4-FFF2-40B4-BE49-F238E27FC236}">
                <a16:creationId xmlns:a16="http://schemas.microsoft.com/office/drawing/2014/main" id="{47B8C558-8D05-6DC8-6B5B-62AFC08967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4" name="Google Shape;1484;g54dda1946d_6_257:notes">
            <a:extLst>
              <a:ext uri="{FF2B5EF4-FFF2-40B4-BE49-F238E27FC236}">
                <a16:creationId xmlns:a16="http://schemas.microsoft.com/office/drawing/2014/main" id="{762A2F4B-A24B-E87D-057F-BD7D0EC766B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00811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a:extLst>
            <a:ext uri="{FF2B5EF4-FFF2-40B4-BE49-F238E27FC236}">
              <a16:creationId xmlns:a16="http://schemas.microsoft.com/office/drawing/2014/main" id="{14CB9D99-0EAF-21CE-6684-5E66D2E41178}"/>
            </a:ext>
          </a:extLst>
        </p:cNvPr>
        <p:cNvGrpSpPr/>
        <p:nvPr/>
      </p:nvGrpSpPr>
      <p:grpSpPr>
        <a:xfrm>
          <a:off x="0" y="0"/>
          <a:ext cx="0" cy="0"/>
          <a:chOff x="0" y="0"/>
          <a:chExt cx="0" cy="0"/>
        </a:xfrm>
      </p:grpSpPr>
      <p:sp>
        <p:nvSpPr>
          <p:cNvPr id="1483" name="Google Shape;1483;g54dda1946d_6_257:notes">
            <a:extLst>
              <a:ext uri="{FF2B5EF4-FFF2-40B4-BE49-F238E27FC236}">
                <a16:creationId xmlns:a16="http://schemas.microsoft.com/office/drawing/2014/main" id="{E4F4625A-DC2A-AE27-45AB-0996ECBC4B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4" name="Google Shape;1484;g54dda1946d_6_257:notes">
            <a:extLst>
              <a:ext uri="{FF2B5EF4-FFF2-40B4-BE49-F238E27FC236}">
                <a16:creationId xmlns:a16="http://schemas.microsoft.com/office/drawing/2014/main" id="{78810267-7E1C-BA13-DC41-D8262C3099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3673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2" name="Google Shape;1832;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a:extLst>
            <a:ext uri="{FF2B5EF4-FFF2-40B4-BE49-F238E27FC236}">
              <a16:creationId xmlns:a16="http://schemas.microsoft.com/office/drawing/2014/main" id="{D1BDC692-179F-261A-9E52-D8D44FBA9EFC}"/>
            </a:ext>
          </a:extLst>
        </p:cNvPr>
        <p:cNvGrpSpPr/>
        <p:nvPr/>
      </p:nvGrpSpPr>
      <p:grpSpPr>
        <a:xfrm>
          <a:off x="0" y="0"/>
          <a:ext cx="0" cy="0"/>
          <a:chOff x="0" y="0"/>
          <a:chExt cx="0" cy="0"/>
        </a:xfrm>
      </p:grpSpPr>
      <p:sp>
        <p:nvSpPr>
          <p:cNvPr id="1483" name="Google Shape;1483;g54dda1946d_6_257:notes">
            <a:extLst>
              <a:ext uri="{FF2B5EF4-FFF2-40B4-BE49-F238E27FC236}">
                <a16:creationId xmlns:a16="http://schemas.microsoft.com/office/drawing/2014/main" id="{98CE7201-C110-E658-01BC-1C1EFEE497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4" name="Google Shape;1484;g54dda1946d_6_257:notes">
            <a:extLst>
              <a:ext uri="{FF2B5EF4-FFF2-40B4-BE49-F238E27FC236}">
                <a16:creationId xmlns:a16="http://schemas.microsoft.com/office/drawing/2014/main" id="{7B800420-6C48-4750-0488-024C57BB992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4866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4" name="Google Shape;1484;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2" name="Google Shape;1832;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59718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6489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a:extLst>
            <a:ext uri="{FF2B5EF4-FFF2-40B4-BE49-F238E27FC236}">
              <a16:creationId xmlns:a16="http://schemas.microsoft.com/office/drawing/2014/main" id="{D6565500-3BFC-1C01-AC9C-B8B44D0E0FE9}"/>
            </a:ext>
          </a:extLst>
        </p:cNvPr>
        <p:cNvGrpSpPr/>
        <p:nvPr/>
      </p:nvGrpSpPr>
      <p:grpSpPr>
        <a:xfrm>
          <a:off x="0" y="0"/>
          <a:ext cx="0" cy="0"/>
          <a:chOff x="0" y="0"/>
          <a:chExt cx="0" cy="0"/>
        </a:xfrm>
      </p:grpSpPr>
      <p:sp>
        <p:nvSpPr>
          <p:cNvPr id="1565" name="Google Shape;1565;g54dda1946d_6_308:notes">
            <a:extLst>
              <a:ext uri="{FF2B5EF4-FFF2-40B4-BE49-F238E27FC236}">
                <a16:creationId xmlns:a16="http://schemas.microsoft.com/office/drawing/2014/main" id="{6B90737E-C7B3-3B93-2FEB-678323F4AC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54dda1946d_6_308:notes">
            <a:extLst>
              <a:ext uri="{FF2B5EF4-FFF2-40B4-BE49-F238E27FC236}">
                <a16:creationId xmlns:a16="http://schemas.microsoft.com/office/drawing/2014/main" id="{46321DF8-8F19-DA94-2C77-A31E9827650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03999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a:extLst>
            <a:ext uri="{FF2B5EF4-FFF2-40B4-BE49-F238E27FC236}">
              <a16:creationId xmlns:a16="http://schemas.microsoft.com/office/drawing/2014/main" id="{8D4C982B-ACB4-99F9-3C44-6AF6C606ED2A}"/>
            </a:ext>
          </a:extLst>
        </p:cNvPr>
        <p:cNvGrpSpPr/>
        <p:nvPr/>
      </p:nvGrpSpPr>
      <p:grpSpPr>
        <a:xfrm>
          <a:off x="0" y="0"/>
          <a:ext cx="0" cy="0"/>
          <a:chOff x="0" y="0"/>
          <a:chExt cx="0" cy="0"/>
        </a:xfrm>
      </p:grpSpPr>
      <p:sp>
        <p:nvSpPr>
          <p:cNvPr id="1565" name="Google Shape;1565;g54dda1946d_6_308:notes">
            <a:extLst>
              <a:ext uri="{FF2B5EF4-FFF2-40B4-BE49-F238E27FC236}">
                <a16:creationId xmlns:a16="http://schemas.microsoft.com/office/drawing/2014/main" id="{2E0E11E8-323E-32A3-8C24-E2F137BF56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54dda1946d_6_308:notes">
            <a:extLst>
              <a:ext uri="{FF2B5EF4-FFF2-40B4-BE49-F238E27FC236}">
                <a16:creationId xmlns:a16="http://schemas.microsoft.com/office/drawing/2014/main" id="{3A8A67A3-E9EA-83DE-E9FB-7D3CD58FED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98544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a:extLst>
            <a:ext uri="{FF2B5EF4-FFF2-40B4-BE49-F238E27FC236}">
              <a16:creationId xmlns:a16="http://schemas.microsoft.com/office/drawing/2014/main" id="{199182B4-A4A7-5A2B-B7C5-C0E0947D8DD0}"/>
            </a:ext>
          </a:extLst>
        </p:cNvPr>
        <p:cNvGrpSpPr/>
        <p:nvPr/>
      </p:nvGrpSpPr>
      <p:grpSpPr>
        <a:xfrm>
          <a:off x="0" y="0"/>
          <a:ext cx="0" cy="0"/>
          <a:chOff x="0" y="0"/>
          <a:chExt cx="0" cy="0"/>
        </a:xfrm>
      </p:grpSpPr>
      <p:sp>
        <p:nvSpPr>
          <p:cNvPr id="1565" name="Google Shape;1565;g54dda1946d_6_308:notes">
            <a:extLst>
              <a:ext uri="{FF2B5EF4-FFF2-40B4-BE49-F238E27FC236}">
                <a16:creationId xmlns:a16="http://schemas.microsoft.com/office/drawing/2014/main" id="{F9B28262-AC75-915E-4A11-3B5925F4CC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54dda1946d_6_308:notes">
            <a:extLst>
              <a:ext uri="{FF2B5EF4-FFF2-40B4-BE49-F238E27FC236}">
                <a16:creationId xmlns:a16="http://schemas.microsoft.com/office/drawing/2014/main" id="{6FB73BC8-A62A-B030-2200-FC64AE3EC3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19426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a:extLst>
            <a:ext uri="{FF2B5EF4-FFF2-40B4-BE49-F238E27FC236}">
              <a16:creationId xmlns:a16="http://schemas.microsoft.com/office/drawing/2014/main" id="{A006B148-BAD7-06A6-8D6A-B90E26F53D81}"/>
            </a:ext>
          </a:extLst>
        </p:cNvPr>
        <p:cNvGrpSpPr/>
        <p:nvPr/>
      </p:nvGrpSpPr>
      <p:grpSpPr>
        <a:xfrm>
          <a:off x="0" y="0"/>
          <a:ext cx="0" cy="0"/>
          <a:chOff x="0" y="0"/>
          <a:chExt cx="0" cy="0"/>
        </a:xfrm>
      </p:grpSpPr>
      <p:sp>
        <p:nvSpPr>
          <p:cNvPr id="1565" name="Google Shape;1565;g54dda1946d_6_308:notes">
            <a:extLst>
              <a:ext uri="{FF2B5EF4-FFF2-40B4-BE49-F238E27FC236}">
                <a16:creationId xmlns:a16="http://schemas.microsoft.com/office/drawing/2014/main" id="{DD3ABCE1-CE59-FED7-9B02-1B45A62A64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54dda1946d_6_308:notes">
            <a:extLst>
              <a:ext uri="{FF2B5EF4-FFF2-40B4-BE49-F238E27FC236}">
                <a16:creationId xmlns:a16="http://schemas.microsoft.com/office/drawing/2014/main" id="{82609927-2044-05D2-196E-2A4A049857A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87131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a:extLst>
            <a:ext uri="{FF2B5EF4-FFF2-40B4-BE49-F238E27FC236}">
              <a16:creationId xmlns:a16="http://schemas.microsoft.com/office/drawing/2014/main" id="{C65DB19D-919E-BBA0-469E-B839B8E71F4B}"/>
            </a:ext>
          </a:extLst>
        </p:cNvPr>
        <p:cNvGrpSpPr/>
        <p:nvPr/>
      </p:nvGrpSpPr>
      <p:grpSpPr>
        <a:xfrm>
          <a:off x="0" y="0"/>
          <a:ext cx="0" cy="0"/>
          <a:chOff x="0" y="0"/>
          <a:chExt cx="0" cy="0"/>
        </a:xfrm>
      </p:grpSpPr>
      <p:sp>
        <p:nvSpPr>
          <p:cNvPr id="1565" name="Google Shape;1565;g54dda1946d_6_308:notes">
            <a:extLst>
              <a:ext uri="{FF2B5EF4-FFF2-40B4-BE49-F238E27FC236}">
                <a16:creationId xmlns:a16="http://schemas.microsoft.com/office/drawing/2014/main" id="{1C5B3216-75B7-4B26-03F8-7BCA123DAA4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54dda1946d_6_308:notes">
            <a:extLst>
              <a:ext uri="{FF2B5EF4-FFF2-40B4-BE49-F238E27FC236}">
                <a16:creationId xmlns:a16="http://schemas.microsoft.com/office/drawing/2014/main" id="{73131078-CCCC-0A3C-7C20-6081291238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64499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a:extLst>
            <a:ext uri="{FF2B5EF4-FFF2-40B4-BE49-F238E27FC236}">
              <a16:creationId xmlns:a16="http://schemas.microsoft.com/office/drawing/2014/main" id="{7930F1AE-C1D8-A561-8117-FFFB55450CAC}"/>
            </a:ext>
          </a:extLst>
        </p:cNvPr>
        <p:cNvGrpSpPr/>
        <p:nvPr/>
      </p:nvGrpSpPr>
      <p:grpSpPr>
        <a:xfrm>
          <a:off x="0" y="0"/>
          <a:ext cx="0" cy="0"/>
          <a:chOff x="0" y="0"/>
          <a:chExt cx="0" cy="0"/>
        </a:xfrm>
      </p:grpSpPr>
      <p:sp>
        <p:nvSpPr>
          <p:cNvPr id="1565" name="Google Shape;1565;g54dda1946d_6_308:notes">
            <a:extLst>
              <a:ext uri="{FF2B5EF4-FFF2-40B4-BE49-F238E27FC236}">
                <a16:creationId xmlns:a16="http://schemas.microsoft.com/office/drawing/2014/main" id="{7E8B2F01-FFA9-05DF-C09D-607573F836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54dda1946d_6_308:notes">
            <a:extLst>
              <a:ext uri="{FF2B5EF4-FFF2-40B4-BE49-F238E27FC236}">
                <a16:creationId xmlns:a16="http://schemas.microsoft.com/office/drawing/2014/main" id="{F36CD6CE-24F2-A745-8EB5-BC7C0AC42B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72076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a:extLst>
            <a:ext uri="{FF2B5EF4-FFF2-40B4-BE49-F238E27FC236}">
              <a16:creationId xmlns:a16="http://schemas.microsoft.com/office/drawing/2014/main" id="{7930F1AE-C1D8-A561-8117-FFFB55450CAC}"/>
            </a:ext>
          </a:extLst>
        </p:cNvPr>
        <p:cNvGrpSpPr/>
        <p:nvPr/>
      </p:nvGrpSpPr>
      <p:grpSpPr>
        <a:xfrm>
          <a:off x="0" y="0"/>
          <a:ext cx="0" cy="0"/>
          <a:chOff x="0" y="0"/>
          <a:chExt cx="0" cy="0"/>
        </a:xfrm>
      </p:grpSpPr>
      <p:sp>
        <p:nvSpPr>
          <p:cNvPr id="1565" name="Google Shape;1565;g54dda1946d_6_308:notes">
            <a:extLst>
              <a:ext uri="{FF2B5EF4-FFF2-40B4-BE49-F238E27FC236}">
                <a16:creationId xmlns:a16="http://schemas.microsoft.com/office/drawing/2014/main" id="{7E8B2F01-FFA9-05DF-C09D-607573F836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54dda1946d_6_308:notes">
            <a:extLst>
              <a:ext uri="{FF2B5EF4-FFF2-40B4-BE49-F238E27FC236}">
                <a16:creationId xmlns:a16="http://schemas.microsoft.com/office/drawing/2014/main" id="{F36CD6CE-24F2-A745-8EB5-BC7C0AC42B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07629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2" name="Google Shape;1832;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1272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4" name="Google Shape;1484;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26192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8"/>
        <p:cNvGrpSpPr/>
        <p:nvPr/>
      </p:nvGrpSpPr>
      <p:grpSpPr>
        <a:xfrm>
          <a:off x="0" y="0"/>
          <a:ext cx="0" cy="0"/>
          <a:chOff x="0" y="0"/>
          <a:chExt cx="0" cy="0"/>
        </a:xfrm>
      </p:grpSpPr>
      <p:sp>
        <p:nvSpPr>
          <p:cNvPr id="1889" name="Google Shape;1889;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0" name="Google Shape;1890;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0007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55285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8"/>
        <p:cNvGrpSpPr/>
        <p:nvPr/>
      </p:nvGrpSpPr>
      <p:grpSpPr>
        <a:xfrm>
          <a:off x="0" y="0"/>
          <a:ext cx="0" cy="0"/>
          <a:chOff x="0" y="0"/>
          <a:chExt cx="0" cy="0"/>
        </a:xfrm>
      </p:grpSpPr>
      <p:sp>
        <p:nvSpPr>
          <p:cNvPr id="1889" name="Google Shape;1889;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0" name="Google Shape;1890;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a:extLst>
            <a:ext uri="{FF2B5EF4-FFF2-40B4-BE49-F238E27FC236}">
              <a16:creationId xmlns:a16="http://schemas.microsoft.com/office/drawing/2014/main" id="{9A31CC9F-A44E-D5FE-6117-B46BAFF4F99C}"/>
            </a:ext>
          </a:extLst>
        </p:cNvPr>
        <p:cNvGrpSpPr/>
        <p:nvPr/>
      </p:nvGrpSpPr>
      <p:grpSpPr>
        <a:xfrm>
          <a:off x="0" y="0"/>
          <a:ext cx="0" cy="0"/>
          <a:chOff x="0" y="0"/>
          <a:chExt cx="0" cy="0"/>
        </a:xfrm>
      </p:grpSpPr>
      <p:sp>
        <p:nvSpPr>
          <p:cNvPr id="1769" name="Google Shape;1769;g54ff9c4cb4_3_5:notes">
            <a:extLst>
              <a:ext uri="{FF2B5EF4-FFF2-40B4-BE49-F238E27FC236}">
                <a16:creationId xmlns:a16="http://schemas.microsoft.com/office/drawing/2014/main" id="{92D226ED-579A-F2F2-E1BF-5976DF1029D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0" name="Google Shape;1770;g54ff9c4cb4_3_5:notes">
            <a:extLst>
              <a:ext uri="{FF2B5EF4-FFF2-40B4-BE49-F238E27FC236}">
                <a16:creationId xmlns:a16="http://schemas.microsoft.com/office/drawing/2014/main" id="{FE0822BF-AC99-8CAF-FCE0-E4046706A6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27210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4"/>
        <p:cNvGrpSpPr/>
        <p:nvPr/>
      </p:nvGrpSpPr>
      <p:grpSpPr>
        <a:xfrm>
          <a:off x="0" y="0"/>
          <a:ext cx="0" cy="0"/>
          <a:chOff x="0" y="0"/>
          <a:chExt cx="0" cy="0"/>
        </a:xfrm>
      </p:grpSpPr>
      <p:sp>
        <p:nvSpPr>
          <p:cNvPr id="2245" name="Google Shape;2245;g258ec77288b_2_28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6" name="Google Shape;2246;g258ec77288b_2_28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4" name="Google Shape;1484;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656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4" name="Google Shape;1484;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03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4" name="Google Shape;1484;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4123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4" name="Google Shape;1484;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26260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55000"/>
          </a:blip>
          <a:stretch>
            <a:fillRect/>
          </a:stretch>
        </p:blipFill>
        <p:spPr>
          <a:xfrm>
            <a:off x="-1" y="0"/>
            <a:ext cx="9144000" cy="5143500"/>
          </a:xfrm>
          <a:prstGeom prst="rect">
            <a:avLst/>
          </a:prstGeom>
          <a:noFill/>
          <a:ln>
            <a:noFill/>
          </a:ln>
        </p:spPr>
      </p:pic>
      <p:sp>
        <p:nvSpPr>
          <p:cNvPr id="10" name="Google Shape;10;p2"/>
          <p:cNvSpPr txBox="1">
            <a:spLocks noGrp="1"/>
          </p:cNvSpPr>
          <p:nvPr>
            <p:ph type="ctrTitle"/>
          </p:nvPr>
        </p:nvSpPr>
        <p:spPr>
          <a:xfrm>
            <a:off x="730500" y="1149100"/>
            <a:ext cx="7683000" cy="18840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5200"/>
              <a:buNone/>
              <a:defRPr sz="5800" b="0">
                <a:solidFill>
                  <a:schemeClr val="lt1"/>
                </a:solidFill>
                <a:latin typeface="DM Sans Black"/>
                <a:ea typeface="DM Sans Black"/>
                <a:cs typeface="DM Sans Black"/>
                <a:sym typeface="DM Sans Black"/>
              </a:defRPr>
            </a:lvl1pPr>
            <a:lvl2pPr lvl="1" algn="ctr">
              <a:spcBef>
                <a:spcPts val="0"/>
              </a:spcBef>
              <a:spcAft>
                <a:spcPts val="0"/>
              </a:spcAft>
              <a:buClr>
                <a:schemeClr val="lt1"/>
              </a:buClr>
              <a:buSzPts val="5200"/>
              <a:buFont typeface="DM Sans"/>
              <a:buNone/>
              <a:defRPr sz="5200">
                <a:solidFill>
                  <a:schemeClr val="lt1"/>
                </a:solidFill>
                <a:latin typeface="DM Sans"/>
                <a:ea typeface="DM Sans"/>
                <a:cs typeface="DM Sans"/>
                <a:sym typeface="DM Sans"/>
              </a:defRPr>
            </a:lvl2pPr>
            <a:lvl3pPr lvl="2" algn="ctr">
              <a:spcBef>
                <a:spcPts val="0"/>
              </a:spcBef>
              <a:spcAft>
                <a:spcPts val="0"/>
              </a:spcAft>
              <a:buClr>
                <a:schemeClr val="lt1"/>
              </a:buClr>
              <a:buSzPts val="5200"/>
              <a:buFont typeface="DM Sans"/>
              <a:buNone/>
              <a:defRPr sz="5200">
                <a:solidFill>
                  <a:schemeClr val="lt1"/>
                </a:solidFill>
                <a:latin typeface="DM Sans"/>
                <a:ea typeface="DM Sans"/>
                <a:cs typeface="DM Sans"/>
                <a:sym typeface="DM Sans"/>
              </a:defRPr>
            </a:lvl3pPr>
            <a:lvl4pPr lvl="3" algn="ctr">
              <a:spcBef>
                <a:spcPts val="0"/>
              </a:spcBef>
              <a:spcAft>
                <a:spcPts val="0"/>
              </a:spcAft>
              <a:buClr>
                <a:schemeClr val="lt1"/>
              </a:buClr>
              <a:buSzPts val="5200"/>
              <a:buFont typeface="DM Sans"/>
              <a:buNone/>
              <a:defRPr sz="5200">
                <a:solidFill>
                  <a:schemeClr val="lt1"/>
                </a:solidFill>
                <a:latin typeface="DM Sans"/>
                <a:ea typeface="DM Sans"/>
                <a:cs typeface="DM Sans"/>
                <a:sym typeface="DM Sans"/>
              </a:defRPr>
            </a:lvl4pPr>
            <a:lvl5pPr lvl="4" algn="ctr">
              <a:spcBef>
                <a:spcPts val="0"/>
              </a:spcBef>
              <a:spcAft>
                <a:spcPts val="0"/>
              </a:spcAft>
              <a:buClr>
                <a:schemeClr val="lt1"/>
              </a:buClr>
              <a:buSzPts val="5200"/>
              <a:buFont typeface="DM Sans"/>
              <a:buNone/>
              <a:defRPr sz="5200">
                <a:solidFill>
                  <a:schemeClr val="lt1"/>
                </a:solidFill>
                <a:latin typeface="DM Sans"/>
                <a:ea typeface="DM Sans"/>
                <a:cs typeface="DM Sans"/>
                <a:sym typeface="DM Sans"/>
              </a:defRPr>
            </a:lvl5pPr>
            <a:lvl6pPr lvl="5" algn="ctr">
              <a:spcBef>
                <a:spcPts val="0"/>
              </a:spcBef>
              <a:spcAft>
                <a:spcPts val="0"/>
              </a:spcAft>
              <a:buClr>
                <a:schemeClr val="lt1"/>
              </a:buClr>
              <a:buSzPts val="5200"/>
              <a:buFont typeface="DM Sans"/>
              <a:buNone/>
              <a:defRPr sz="5200">
                <a:solidFill>
                  <a:schemeClr val="lt1"/>
                </a:solidFill>
                <a:latin typeface="DM Sans"/>
                <a:ea typeface="DM Sans"/>
                <a:cs typeface="DM Sans"/>
                <a:sym typeface="DM Sans"/>
              </a:defRPr>
            </a:lvl6pPr>
            <a:lvl7pPr lvl="6" algn="ctr">
              <a:spcBef>
                <a:spcPts val="0"/>
              </a:spcBef>
              <a:spcAft>
                <a:spcPts val="0"/>
              </a:spcAft>
              <a:buClr>
                <a:schemeClr val="lt1"/>
              </a:buClr>
              <a:buSzPts val="5200"/>
              <a:buFont typeface="DM Sans"/>
              <a:buNone/>
              <a:defRPr sz="5200">
                <a:solidFill>
                  <a:schemeClr val="lt1"/>
                </a:solidFill>
                <a:latin typeface="DM Sans"/>
                <a:ea typeface="DM Sans"/>
                <a:cs typeface="DM Sans"/>
                <a:sym typeface="DM Sans"/>
              </a:defRPr>
            </a:lvl7pPr>
            <a:lvl8pPr lvl="7" algn="ctr">
              <a:spcBef>
                <a:spcPts val="0"/>
              </a:spcBef>
              <a:spcAft>
                <a:spcPts val="0"/>
              </a:spcAft>
              <a:buClr>
                <a:schemeClr val="lt1"/>
              </a:buClr>
              <a:buSzPts val="5200"/>
              <a:buFont typeface="DM Sans"/>
              <a:buNone/>
              <a:defRPr sz="5200">
                <a:solidFill>
                  <a:schemeClr val="lt1"/>
                </a:solidFill>
                <a:latin typeface="DM Sans"/>
                <a:ea typeface="DM Sans"/>
                <a:cs typeface="DM Sans"/>
                <a:sym typeface="DM Sans"/>
              </a:defRPr>
            </a:lvl8pPr>
            <a:lvl9pPr lvl="8" algn="ctr">
              <a:spcBef>
                <a:spcPts val="0"/>
              </a:spcBef>
              <a:spcAft>
                <a:spcPts val="0"/>
              </a:spcAft>
              <a:buClr>
                <a:schemeClr val="lt1"/>
              </a:buClr>
              <a:buSzPts val="5200"/>
              <a:buFont typeface="DM Sans"/>
              <a:buNone/>
              <a:defRPr sz="5200">
                <a:solidFill>
                  <a:schemeClr val="lt1"/>
                </a:solidFill>
                <a:latin typeface="DM Sans"/>
                <a:ea typeface="DM Sans"/>
                <a:cs typeface="DM Sans"/>
                <a:sym typeface="DM Sans"/>
              </a:defRPr>
            </a:lvl9pPr>
          </a:lstStyle>
          <a:p>
            <a:endParaRPr/>
          </a:p>
        </p:txBody>
      </p:sp>
      <p:sp>
        <p:nvSpPr>
          <p:cNvPr id="11" name="Google Shape;11;p2"/>
          <p:cNvSpPr txBox="1">
            <a:spLocks noGrp="1"/>
          </p:cNvSpPr>
          <p:nvPr>
            <p:ph type="subTitle" idx="1"/>
          </p:nvPr>
        </p:nvSpPr>
        <p:spPr>
          <a:xfrm>
            <a:off x="730500" y="3122975"/>
            <a:ext cx="4528800" cy="4677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solidFill>
                  <a:schemeClr val="lt1"/>
                </a:solidFill>
                <a:latin typeface="DM Sans"/>
                <a:ea typeface="DM Sans"/>
                <a:cs typeface="DM Sans"/>
                <a:sym typeface="DM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228571" y="177675"/>
            <a:ext cx="8702728" cy="4818840"/>
            <a:chOff x="228571" y="177675"/>
            <a:chExt cx="8702728" cy="4818840"/>
          </a:xfrm>
        </p:grpSpPr>
        <p:grpSp>
          <p:nvGrpSpPr>
            <p:cNvPr id="13" name="Google Shape;13;p2"/>
            <p:cNvGrpSpPr/>
            <p:nvPr/>
          </p:nvGrpSpPr>
          <p:grpSpPr>
            <a:xfrm>
              <a:off x="244434" y="177675"/>
              <a:ext cx="3241716" cy="866265"/>
              <a:chOff x="1805693" y="0"/>
              <a:chExt cx="4202924" cy="1123123"/>
            </a:xfrm>
          </p:grpSpPr>
          <p:sp>
            <p:nvSpPr>
              <p:cNvPr id="14" name="Google Shape;14;p2"/>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34;p2"/>
            <p:cNvGrpSpPr/>
            <p:nvPr/>
          </p:nvGrpSpPr>
          <p:grpSpPr>
            <a:xfrm flipH="1">
              <a:off x="5689584" y="177675"/>
              <a:ext cx="3241716" cy="866265"/>
              <a:chOff x="1805693" y="0"/>
              <a:chExt cx="4202924" cy="1123123"/>
            </a:xfrm>
          </p:grpSpPr>
          <p:sp>
            <p:nvSpPr>
              <p:cNvPr id="35" name="Google Shape;35;p2"/>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2"/>
            <p:cNvGrpSpPr/>
            <p:nvPr/>
          </p:nvGrpSpPr>
          <p:grpSpPr>
            <a:xfrm rot="10800000" flipH="1">
              <a:off x="228571" y="4130250"/>
              <a:ext cx="3241716" cy="866265"/>
              <a:chOff x="1805693" y="0"/>
              <a:chExt cx="4202924" cy="1123123"/>
            </a:xfrm>
          </p:grpSpPr>
          <p:sp>
            <p:nvSpPr>
              <p:cNvPr id="56" name="Google Shape;56;p2"/>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2"/>
            <p:cNvGrpSpPr/>
            <p:nvPr/>
          </p:nvGrpSpPr>
          <p:grpSpPr>
            <a:xfrm rot="10800000">
              <a:off x="5673721" y="4130250"/>
              <a:ext cx="3241716" cy="866265"/>
              <a:chOff x="1805693" y="0"/>
              <a:chExt cx="4202924" cy="1123123"/>
            </a:xfrm>
          </p:grpSpPr>
          <p:sp>
            <p:nvSpPr>
              <p:cNvPr id="77" name="Google Shape;77;p2"/>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362"/>
        <p:cNvGrpSpPr/>
        <p:nvPr/>
      </p:nvGrpSpPr>
      <p:grpSpPr>
        <a:xfrm>
          <a:off x="0" y="0"/>
          <a:ext cx="0" cy="0"/>
          <a:chOff x="0" y="0"/>
          <a:chExt cx="0" cy="0"/>
        </a:xfrm>
      </p:grpSpPr>
      <p:pic>
        <p:nvPicPr>
          <p:cNvPr id="1363" name="Google Shape;1363;p33"/>
          <p:cNvPicPr preferRelativeResize="0"/>
          <p:nvPr/>
        </p:nvPicPr>
        <p:blipFill>
          <a:blip r:embed="rId2">
            <a:alphaModFix amt="55000"/>
          </a:blip>
          <a:stretch>
            <a:fillRect/>
          </a:stretch>
        </p:blipFill>
        <p:spPr>
          <a:xfrm>
            <a:off x="-1" y="0"/>
            <a:ext cx="9144000" cy="5143500"/>
          </a:xfrm>
          <a:prstGeom prst="rect">
            <a:avLst/>
          </a:prstGeom>
          <a:noFill/>
          <a:ln>
            <a:noFill/>
          </a:ln>
        </p:spPr>
      </p:pic>
      <p:grpSp>
        <p:nvGrpSpPr>
          <p:cNvPr id="1364" name="Google Shape;1364;p33"/>
          <p:cNvGrpSpPr/>
          <p:nvPr/>
        </p:nvGrpSpPr>
        <p:grpSpPr>
          <a:xfrm flipH="1">
            <a:off x="228571" y="177675"/>
            <a:ext cx="8702728" cy="4818840"/>
            <a:chOff x="228571" y="177675"/>
            <a:chExt cx="8702728" cy="4818840"/>
          </a:xfrm>
        </p:grpSpPr>
        <p:grpSp>
          <p:nvGrpSpPr>
            <p:cNvPr id="1365" name="Google Shape;1365;p33"/>
            <p:cNvGrpSpPr/>
            <p:nvPr/>
          </p:nvGrpSpPr>
          <p:grpSpPr>
            <a:xfrm>
              <a:off x="244434" y="177675"/>
              <a:ext cx="3241716" cy="866265"/>
              <a:chOff x="1805693" y="0"/>
              <a:chExt cx="4202924" cy="1123123"/>
            </a:xfrm>
          </p:grpSpPr>
          <p:sp>
            <p:nvSpPr>
              <p:cNvPr id="1366" name="Google Shape;1366;p33"/>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3"/>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3"/>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3"/>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3"/>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3"/>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3"/>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3"/>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3"/>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3"/>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3"/>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3"/>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3"/>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3"/>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3"/>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3"/>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3"/>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3"/>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3"/>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3"/>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6" name="Google Shape;1386;p33"/>
            <p:cNvGrpSpPr/>
            <p:nvPr/>
          </p:nvGrpSpPr>
          <p:grpSpPr>
            <a:xfrm flipH="1">
              <a:off x="5689584" y="177675"/>
              <a:ext cx="3241716" cy="866265"/>
              <a:chOff x="1805693" y="0"/>
              <a:chExt cx="4202924" cy="1123123"/>
            </a:xfrm>
          </p:grpSpPr>
          <p:sp>
            <p:nvSpPr>
              <p:cNvPr id="1387" name="Google Shape;1387;p33"/>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3"/>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3"/>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3"/>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3"/>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3"/>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3"/>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3"/>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3"/>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3"/>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3"/>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3"/>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3"/>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3"/>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3"/>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3"/>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3"/>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3"/>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3"/>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3"/>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33"/>
            <p:cNvGrpSpPr/>
            <p:nvPr/>
          </p:nvGrpSpPr>
          <p:grpSpPr>
            <a:xfrm rot="10800000" flipH="1">
              <a:off x="228571" y="4130250"/>
              <a:ext cx="3241716" cy="866265"/>
              <a:chOff x="1805693" y="0"/>
              <a:chExt cx="4202924" cy="1123123"/>
            </a:xfrm>
          </p:grpSpPr>
          <p:sp>
            <p:nvSpPr>
              <p:cNvPr id="1408" name="Google Shape;1408;p33"/>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3"/>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3"/>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3"/>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3"/>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3"/>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3"/>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3"/>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3"/>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3"/>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3"/>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3"/>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3"/>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3"/>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3"/>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3"/>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3"/>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3"/>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3"/>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3"/>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33"/>
            <p:cNvGrpSpPr/>
            <p:nvPr/>
          </p:nvGrpSpPr>
          <p:grpSpPr>
            <a:xfrm rot="10800000">
              <a:off x="5673721" y="4130250"/>
              <a:ext cx="3241716" cy="866265"/>
              <a:chOff x="1805693" y="0"/>
              <a:chExt cx="4202924" cy="1123123"/>
            </a:xfrm>
          </p:grpSpPr>
          <p:sp>
            <p:nvSpPr>
              <p:cNvPr id="1429" name="Google Shape;1429;p33"/>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3"/>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3"/>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3"/>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3"/>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3"/>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3"/>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3"/>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3"/>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3"/>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3"/>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3"/>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3"/>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3"/>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3"/>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3"/>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3"/>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3"/>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3"/>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3"/>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73"/>
        <p:cNvGrpSpPr/>
        <p:nvPr/>
      </p:nvGrpSpPr>
      <p:grpSpPr>
        <a:xfrm>
          <a:off x="0" y="0"/>
          <a:ext cx="0" cy="0"/>
          <a:chOff x="0" y="0"/>
          <a:chExt cx="0" cy="0"/>
        </a:xfrm>
      </p:grpSpPr>
      <p:pic>
        <p:nvPicPr>
          <p:cNvPr id="474" name="Google Shape;474;p11"/>
          <p:cNvPicPr preferRelativeResize="0"/>
          <p:nvPr/>
        </p:nvPicPr>
        <p:blipFill>
          <a:blip r:embed="rId2">
            <a:alphaModFix amt="55000"/>
          </a:blip>
          <a:stretch>
            <a:fillRect/>
          </a:stretch>
        </p:blipFill>
        <p:spPr>
          <a:xfrm>
            <a:off x="-1" y="0"/>
            <a:ext cx="9144000" cy="5143500"/>
          </a:xfrm>
          <a:prstGeom prst="rect">
            <a:avLst/>
          </a:prstGeom>
          <a:noFill/>
          <a:ln>
            <a:noFill/>
          </a:ln>
        </p:spPr>
      </p:pic>
      <p:sp>
        <p:nvSpPr>
          <p:cNvPr id="475" name="Google Shape;475;p11"/>
          <p:cNvSpPr txBox="1">
            <a:spLocks noGrp="1"/>
          </p:cNvSpPr>
          <p:nvPr>
            <p:ph type="title" hasCustomPrompt="1"/>
          </p:nvPr>
        </p:nvSpPr>
        <p:spPr>
          <a:xfrm>
            <a:off x="1833300" y="1856387"/>
            <a:ext cx="5477400" cy="1238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76" name="Google Shape;476;p11"/>
          <p:cNvSpPr txBox="1">
            <a:spLocks noGrp="1"/>
          </p:cNvSpPr>
          <p:nvPr>
            <p:ph type="subTitle" idx="1"/>
          </p:nvPr>
        </p:nvSpPr>
        <p:spPr>
          <a:xfrm>
            <a:off x="1833300" y="3094812"/>
            <a:ext cx="5477400" cy="49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477" name="Google Shape;477;p11"/>
          <p:cNvGrpSpPr/>
          <p:nvPr/>
        </p:nvGrpSpPr>
        <p:grpSpPr>
          <a:xfrm>
            <a:off x="212709" y="177675"/>
            <a:ext cx="8931291" cy="4965815"/>
            <a:chOff x="212709" y="177675"/>
            <a:chExt cx="8931291" cy="4965815"/>
          </a:xfrm>
        </p:grpSpPr>
        <p:grpSp>
          <p:nvGrpSpPr>
            <p:cNvPr id="478" name="Google Shape;478;p11"/>
            <p:cNvGrpSpPr/>
            <p:nvPr/>
          </p:nvGrpSpPr>
          <p:grpSpPr>
            <a:xfrm>
              <a:off x="212709" y="177675"/>
              <a:ext cx="3241716" cy="866265"/>
              <a:chOff x="1805693" y="0"/>
              <a:chExt cx="4202924" cy="1123123"/>
            </a:xfrm>
          </p:grpSpPr>
          <p:sp>
            <p:nvSpPr>
              <p:cNvPr id="479" name="Google Shape;479;p11"/>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1"/>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1"/>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1"/>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1"/>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1"/>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1"/>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1"/>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1"/>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1"/>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1"/>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1"/>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1"/>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1"/>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1"/>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1"/>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1"/>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1"/>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1"/>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1"/>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11"/>
            <p:cNvGrpSpPr/>
            <p:nvPr/>
          </p:nvGrpSpPr>
          <p:grpSpPr>
            <a:xfrm rot="10800000">
              <a:off x="5902284" y="4277225"/>
              <a:ext cx="3241716" cy="866265"/>
              <a:chOff x="1805693" y="0"/>
              <a:chExt cx="4202924" cy="1123123"/>
            </a:xfrm>
          </p:grpSpPr>
          <p:sp>
            <p:nvSpPr>
              <p:cNvPr id="500" name="Google Shape;500;p11"/>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1"/>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1"/>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1"/>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1"/>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1"/>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1"/>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1"/>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1"/>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1"/>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1"/>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1"/>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1"/>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1"/>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1"/>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1"/>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1"/>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1"/>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1"/>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1"/>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418858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85"/>
        <p:cNvGrpSpPr/>
        <p:nvPr/>
      </p:nvGrpSpPr>
      <p:grpSpPr>
        <a:xfrm>
          <a:off x="0" y="0"/>
          <a:ext cx="0" cy="0"/>
          <a:chOff x="0" y="0"/>
          <a:chExt cx="0" cy="0"/>
        </a:xfrm>
      </p:grpSpPr>
      <p:pic>
        <p:nvPicPr>
          <p:cNvPr id="586" name="Google Shape;586;p14"/>
          <p:cNvPicPr preferRelativeResize="0"/>
          <p:nvPr/>
        </p:nvPicPr>
        <p:blipFill>
          <a:blip r:embed="rId2">
            <a:alphaModFix amt="55000"/>
          </a:blip>
          <a:stretch>
            <a:fillRect/>
          </a:stretch>
        </p:blipFill>
        <p:spPr>
          <a:xfrm>
            <a:off x="-1" y="0"/>
            <a:ext cx="9144000" cy="5143500"/>
          </a:xfrm>
          <a:prstGeom prst="rect">
            <a:avLst/>
          </a:prstGeom>
          <a:noFill/>
          <a:ln>
            <a:noFill/>
          </a:ln>
        </p:spPr>
      </p:pic>
      <p:sp>
        <p:nvSpPr>
          <p:cNvPr id="587" name="Google Shape;587;p14"/>
          <p:cNvSpPr txBox="1">
            <a:spLocks noGrp="1"/>
          </p:cNvSpPr>
          <p:nvPr>
            <p:ph type="title"/>
          </p:nvPr>
        </p:nvSpPr>
        <p:spPr>
          <a:xfrm>
            <a:off x="2539225" y="3100300"/>
            <a:ext cx="5378400" cy="661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588" name="Google Shape;588;p14"/>
          <p:cNvSpPr txBox="1">
            <a:spLocks noGrp="1"/>
          </p:cNvSpPr>
          <p:nvPr>
            <p:ph type="subTitle" idx="1"/>
          </p:nvPr>
        </p:nvSpPr>
        <p:spPr>
          <a:xfrm>
            <a:off x="2186850" y="1126425"/>
            <a:ext cx="5730900" cy="1863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25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589" name="Google Shape;589;p14"/>
          <p:cNvGrpSpPr/>
          <p:nvPr/>
        </p:nvGrpSpPr>
        <p:grpSpPr>
          <a:xfrm>
            <a:off x="228510" y="146977"/>
            <a:ext cx="8702789" cy="4818849"/>
            <a:chOff x="228510" y="146977"/>
            <a:chExt cx="8702789" cy="4818849"/>
          </a:xfrm>
        </p:grpSpPr>
        <p:grpSp>
          <p:nvGrpSpPr>
            <p:cNvPr id="590" name="Google Shape;590;p14"/>
            <p:cNvGrpSpPr/>
            <p:nvPr/>
          </p:nvGrpSpPr>
          <p:grpSpPr>
            <a:xfrm flipH="1">
              <a:off x="5689584" y="146977"/>
              <a:ext cx="3241716" cy="866265"/>
              <a:chOff x="1805693" y="0"/>
              <a:chExt cx="4202924" cy="1123123"/>
            </a:xfrm>
          </p:grpSpPr>
          <p:sp>
            <p:nvSpPr>
              <p:cNvPr id="591" name="Google Shape;591;p14"/>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4"/>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4"/>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4"/>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4"/>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4"/>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4"/>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4"/>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4"/>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4"/>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4"/>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4"/>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4"/>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4"/>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4"/>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4"/>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4"/>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4"/>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4"/>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4"/>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 name="Google Shape;611;p14"/>
            <p:cNvGrpSpPr/>
            <p:nvPr/>
          </p:nvGrpSpPr>
          <p:grpSpPr>
            <a:xfrm rot="10800000" flipH="1">
              <a:off x="228510" y="4224002"/>
              <a:ext cx="2776032" cy="741823"/>
              <a:chOff x="1805693" y="0"/>
              <a:chExt cx="4202924" cy="1123123"/>
            </a:xfrm>
          </p:grpSpPr>
          <p:sp>
            <p:nvSpPr>
              <p:cNvPr id="612" name="Google Shape;612;p14"/>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4"/>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4"/>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4"/>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4"/>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4"/>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4"/>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4"/>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4"/>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4"/>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4"/>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4"/>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4"/>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4"/>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4"/>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4"/>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4"/>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4"/>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4"/>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4"/>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353405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7"/>
        <p:cNvGrpSpPr/>
        <p:nvPr/>
      </p:nvGrpSpPr>
      <p:grpSpPr>
        <a:xfrm>
          <a:off x="0" y="0"/>
          <a:ext cx="0" cy="0"/>
          <a:chOff x="0" y="0"/>
          <a:chExt cx="0" cy="0"/>
        </a:xfrm>
      </p:grpSpPr>
      <p:pic>
        <p:nvPicPr>
          <p:cNvPr id="98" name="Google Shape;98;p3"/>
          <p:cNvPicPr preferRelativeResize="0"/>
          <p:nvPr/>
        </p:nvPicPr>
        <p:blipFill>
          <a:blip r:embed="rId2">
            <a:alphaModFix amt="55000"/>
          </a:blip>
          <a:stretch>
            <a:fillRect/>
          </a:stretch>
        </p:blipFill>
        <p:spPr>
          <a:xfrm>
            <a:off x="-1" y="0"/>
            <a:ext cx="9144000" cy="5143500"/>
          </a:xfrm>
          <a:prstGeom prst="rect">
            <a:avLst/>
          </a:prstGeom>
          <a:noFill/>
          <a:ln>
            <a:noFill/>
          </a:ln>
        </p:spPr>
      </p:pic>
      <p:grpSp>
        <p:nvGrpSpPr>
          <p:cNvPr id="99" name="Google Shape;99;p3"/>
          <p:cNvGrpSpPr/>
          <p:nvPr/>
        </p:nvGrpSpPr>
        <p:grpSpPr>
          <a:xfrm>
            <a:off x="9" y="10"/>
            <a:ext cx="3241716" cy="866265"/>
            <a:chOff x="1805693" y="0"/>
            <a:chExt cx="4202924" cy="1123123"/>
          </a:xfrm>
        </p:grpSpPr>
        <p:sp>
          <p:nvSpPr>
            <p:cNvPr id="100" name="Google Shape;100;p3"/>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 name="Google Shape;120;p3"/>
          <p:cNvGrpSpPr/>
          <p:nvPr/>
        </p:nvGrpSpPr>
        <p:grpSpPr>
          <a:xfrm>
            <a:off x="530250" y="417425"/>
            <a:ext cx="8070613" cy="4356675"/>
            <a:chOff x="530250" y="417425"/>
            <a:chExt cx="8070613" cy="4356675"/>
          </a:xfrm>
        </p:grpSpPr>
        <p:sp>
          <p:nvSpPr>
            <p:cNvPr id="121" name="Google Shape;121;p3"/>
            <p:cNvSpPr/>
            <p:nvPr/>
          </p:nvSpPr>
          <p:spPr>
            <a:xfrm>
              <a:off x="530250" y="4433900"/>
              <a:ext cx="340200" cy="340200"/>
            </a:xfrm>
            <a:prstGeom prst="star4">
              <a:avLst>
                <a:gd name="adj" fmla="val 125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8260663" y="417425"/>
              <a:ext cx="340200" cy="340200"/>
            </a:xfrm>
            <a:prstGeom prst="star4">
              <a:avLst>
                <a:gd name="adj" fmla="val 125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3"/>
          <p:cNvGrpSpPr/>
          <p:nvPr/>
        </p:nvGrpSpPr>
        <p:grpSpPr>
          <a:xfrm rot="-5400000" flipH="1">
            <a:off x="-1187716" y="3089510"/>
            <a:ext cx="3241716" cy="866265"/>
            <a:chOff x="1805693" y="0"/>
            <a:chExt cx="4202924" cy="1123123"/>
          </a:xfrm>
        </p:grpSpPr>
        <p:sp>
          <p:nvSpPr>
            <p:cNvPr id="124" name="Google Shape;124;p3"/>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3"/>
          <p:cNvSpPr txBox="1">
            <a:spLocks noGrp="1"/>
          </p:cNvSpPr>
          <p:nvPr>
            <p:ph type="title"/>
          </p:nvPr>
        </p:nvSpPr>
        <p:spPr>
          <a:xfrm>
            <a:off x="771050" y="1824275"/>
            <a:ext cx="4749600" cy="1511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7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5" name="Google Shape;145;p3"/>
          <p:cNvSpPr txBox="1">
            <a:spLocks noGrp="1"/>
          </p:cNvSpPr>
          <p:nvPr>
            <p:ph type="title" idx="2" hasCustomPrompt="1"/>
          </p:nvPr>
        </p:nvSpPr>
        <p:spPr>
          <a:xfrm>
            <a:off x="771050" y="757625"/>
            <a:ext cx="1652100" cy="915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6" name="Google Shape;146;p3"/>
          <p:cNvSpPr txBox="1">
            <a:spLocks noGrp="1"/>
          </p:cNvSpPr>
          <p:nvPr>
            <p:ph type="subTitle" idx="1"/>
          </p:nvPr>
        </p:nvSpPr>
        <p:spPr>
          <a:xfrm>
            <a:off x="771050" y="3486425"/>
            <a:ext cx="50676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4"/>
        <p:cNvGrpSpPr/>
        <p:nvPr/>
      </p:nvGrpSpPr>
      <p:grpSpPr>
        <a:xfrm>
          <a:off x="0" y="0"/>
          <a:ext cx="0" cy="0"/>
          <a:chOff x="0" y="0"/>
          <a:chExt cx="0" cy="0"/>
        </a:xfrm>
      </p:grpSpPr>
      <p:pic>
        <p:nvPicPr>
          <p:cNvPr id="315" name="Google Shape;315;p8"/>
          <p:cNvPicPr preferRelativeResize="0"/>
          <p:nvPr/>
        </p:nvPicPr>
        <p:blipFill>
          <a:blip r:embed="rId2">
            <a:alphaModFix amt="55000"/>
          </a:blip>
          <a:stretch>
            <a:fillRect/>
          </a:stretch>
        </p:blipFill>
        <p:spPr>
          <a:xfrm>
            <a:off x="-1" y="0"/>
            <a:ext cx="9144000" cy="5143500"/>
          </a:xfrm>
          <a:prstGeom prst="rect">
            <a:avLst/>
          </a:prstGeom>
          <a:noFill/>
          <a:ln>
            <a:noFill/>
          </a:ln>
        </p:spPr>
      </p:pic>
      <p:grpSp>
        <p:nvGrpSpPr>
          <p:cNvPr id="316" name="Google Shape;316;p8"/>
          <p:cNvGrpSpPr/>
          <p:nvPr/>
        </p:nvGrpSpPr>
        <p:grpSpPr>
          <a:xfrm>
            <a:off x="244434" y="177675"/>
            <a:ext cx="8686866" cy="4818840"/>
            <a:chOff x="244434" y="177675"/>
            <a:chExt cx="8686866" cy="4818840"/>
          </a:xfrm>
        </p:grpSpPr>
        <p:grpSp>
          <p:nvGrpSpPr>
            <p:cNvPr id="317" name="Google Shape;317;p8"/>
            <p:cNvGrpSpPr/>
            <p:nvPr/>
          </p:nvGrpSpPr>
          <p:grpSpPr>
            <a:xfrm>
              <a:off x="244434" y="177675"/>
              <a:ext cx="3241716" cy="866265"/>
              <a:chOff x="1805693" y="0"/>
              <a:chExt cx="4202924" cy="1123123"/>
            </a:xfrm>
          </p:grpSpPr>
          <p:sp>
            <p:nvSpPr>
              <p:cNvPr id="318" name="Google Shape;318;p8"/>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8"/>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8"/>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8"/>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8"/>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8"/>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8"/>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8"/>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8"/>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 name="Google Shape;338;p8"/>
            <p:cNvGrpSpPr/>
            <p:nvPr/>
          </p:nvGrpSpPr>
          <p:grpSpPr>
            <a:xfrm flipH="1">
              <a:off x="5689584" y="177675"/>
              <a:ext cx="3241716" cy="866265"/>
              <a:chOff x="1805693" y="0"/>
              <a:chExt cx="4202924" cy="1123123"/>
            </a:xfrm>
          </p:grpSpPr>
          <p:sp>
            <p:nvSpPr>
              <p:cNvPr id="339" name="Google Shape;339;p8"/>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8"/>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8"/>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8"/>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8"/>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8"/>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8"/>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8"/>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8"/>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8"/>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8"/>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8"/>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8"/>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8"/>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8"/>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8"/>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8"/>
            <p:cNvGrpSpPr/>
            <p:nvPr/>
          </p:nvGrpSpPr>
          <p:grpSpPr>
            <a:xfrm rot="10800000">
              <a:off x="5673721" y="4130250"/>
              <a:ext cx="3241716" cy="866265"/>
              <a:chOff x="1805693" y="0"/>
              <a:chExt cx="4202924" cy="1123123"/>
            </a:xfrm>
          </p:grpSpPr>
          <p:sp>
            <p:nvSpPr>
              <p:cNvPr id="360" name="Google Shape;360;p8"/>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8"/>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0" name="Google Shape;380;p8"/>
          <p:cNvSpPr txBox="1">
            <a:spLocks noGrp="1"/>
          </p:cNvSpPr>
          <p:nvPr>
            <p:ph type="title"/>
          </p:nvPr>
        </p:nvSpPr>
        <p:spPr>
          <a:xfrm>
            <a:off x="758100" y="1472713"/>
            <a:ext cx="7672800" cy="1521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1"/>
        <p:cNvGrpSpPr/>
        <p:nvPr/>
      </p:nvGrpSpPr>
      <p:grpSpPr>
        <a:xfrm>
          <a:off x="0" y="0"/>
          <a:ext cx="0" cy="0"/>
          <a:chOff x="0" y="0"/>
          <a:chExt cx="0" cy="0"/>
        </a:xfrm>
      </p:grpSpPr>
      <p:pic>
        <p:nvPicPr>
          <p:cNvPr id="382" name="Google Shape;382;p9"/>
          <p:cNvPicPr preferRelativeResize="0"/>
          <p:nvPr/>
        </p:nvPicPr>
        <p:blipFill>
          <a:blip r:embed="rId2">
            <a:alphaModFix amt="55000"/>
          </a:blip>
          <a:stretch>
            <a:fillRect/>
          </a:stretch>
        </p:blipFill>
        <p:spPr>
          <a:xfrm>
            <a:off x="-1" y="0"/>
            <a:ext cx="9144000" cy="5143500"/>
          </a:xfrm>
          <a:prstGeom prst="rect">
            <a:avLst/>
          </a:prstGeom>
          <a:noFill/>
          <a:ln>
            <a:noFill/>
          </a:ln>
        </p:spPr>
      </p:pic>
      <p:grpSp>
        <p:nvGrpSpPr>
          <p:cNvPr id="383" name="Google Shape;383;p9"/>
          <p:cNvGrpSpPr/>
          <p:nvPr/>
        </p:nvGrpSpPr>
        <p:grpSpPr>
          <a:xfrm>
            <a:off x="228571" y="177675"/>
            <a:ext cx="8702728" cy="4818840"/>
            <a:chOff x="228571" y="177675"/>
            <a:chExt cx="8702728" cy="4818840"/>
          </a:xfrm>
        </p:grpSpPr>
        <p:grpSp>
          <p:nvGrpSpPr>
            <p:cNvPr id="384" name="Google Shape;384;p9"/>
            <p:cNvGrpSpPr/>
            <p:nvPr/>
          </p:nvGrpSpPr>
          <p:grpSpPr>
            <a:xfrm>
              <a:off x="244434" y="177675"/>
              <a:ext cx="3241716" cy="866265"/>
              <a:chOff x="1805693" y="0"/>
              <a:chExt cx="4202924" cy="1123123"/>
            </a:xfrm>
          </p:grpSpPr>
          <p:sp>
            <p:nvSpPr>
              <p:cNvPr id="385" name="Google Shape;385;p9"/>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9"/>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9"/>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9"/>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9"/>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9"/>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9"/>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9"/>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9"/>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9"/>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9"/>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9"/>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9"/>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9"/>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9"/>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9"/>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9"/>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 name="Google Shape;405;p9"/>
            <p:cNvGrpSpPr/>
            <p:nvPr/>
          </p:nvGrpSpPr>
          <p:grpSpPr>
            <a:xfrm flipH="1">
              <a:off x="5689584" y="177675"/>
              <a:ext cx="3241716" cy="866265"/>
              <a:chOff x="1805693" y="0"/>
              <a:chExt cx="4202924" cy="1123123"/>
            </a:xfrm>
          </p:grpSpPr>
          <p:sp>
            <p:nvSpPr>
              <p:cNvPr id="406" name="Google Shape;406;p9"/>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9"/>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9"/>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9"/>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9"/>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9"/>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9"/>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9"/>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9"/>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9"/>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9"/>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 name="Google Shape;426;p9"/>
            <p:cNvGrpSpPr/>
            <p:nvPr/>
          </p:nvGrpSpPr>
          <p:grpSpPr>
            <a:xfrm rot="10800000" flipH="1">
              <a:off x="228571" y="4130250"/>
              <a:ext cx="3241716" cy="866265"/>
              <a:chOff x="1805693" y="0"/>
              <a:chExt cx="4202924" cy="1123123"/>
            </a:xfrm>
          </p:grpSpPr>
          <p:sp>
            <p:nvSpPr>
              <p:cNvPr id="427" name="Google Shape;427;p9"/>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9"/>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9"/>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9"/>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9"/>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9"/>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9"/>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9"/>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9"/>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9"/>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9"/>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9"/>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9"/>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9"/>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9"/>
            <p:cNvGrpSpPr/>
            <p:nvPr/>
          </p:nvGrpSpPr>
          <p:grpSpPr>
            <a:xfrm rot="10800000">
              <a:off x="5673721" y="4130250"/>
              <a:ext cx="3241716" cy="866265"/>
              <a:chOff x="1805693" y="0"/>
              <a:chExt cx="4202924" cy="1123123"/>
            </a:xfrm>
          </p:grpSpPr>
          <p:sp>
            <p:nvSpPr>
              <p:cNvPr id="448" name="Google Shape;448;p9"/>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9"/>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9"/>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9"/>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9"/>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9"/>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9"/>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9"/>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68" name="Google Shape;468;p9"/>
          <p:cNvSpPr txBox="1">
            <a:spLocks noGrp="1"/>
          </p:cNvSpPr>
          <p:nvPr>
            <p:ph type="title"/>
          </p:nvPr>
        </p:nvSpPr>
        <p:spPr>
          <a:xfrm>
            <a:off x="2135550" y="1178330"/>
            <a:ext cx="4872900" cy="160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9000">
                <a:solidFill>
                  <a:schemeClr val="dk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69" name="Google Shape;469;p9"/>
          <p:cNvSpPr txBox="1">
            <a:spLocks noGrp="1"/>
          </p:cNvSpPr>
          <p:nvPr>
            <p:ph type="subTitle" idx="1"/>
          </p:nvPr>
        </p:nvSpPr>
        <p:spPr>
          <a:xfrm>
            <a:off x="2135550" y="2787438"/>
            <a:ext cx="4872900" cy="6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0"/>
        <p:cNvGrpSpPr/>
        <p:nvPr/>
      </p:nvGrpSpPr>
      <p:grpSpPr>
        <a:xfrm>
          <a:off x="0" y="0"/>
          <a:ext cx="0" cy="0"/>
          <a:chOff x="0" y="0"/>
          <a:chExt cx="0" cy="0"/>
        </a:xfrm>
      </p:grpSpPr>
      <p:sp>
        <p:nvSpPr>
          <p:cNvPr id="471" name="Google Shape;471;p10"/>
          <p:cNvSpPr>
            <a:spLocks noGrp="1"/>
          </p:cNvSpPr>
          <p:nvPr>
            <p:ph type="pic" idx="2"/>
          </p:nvPr>
        </p:nvSpPr>
        <p:spPr>
          <a:xfrm>
            <a:off x="-25" y="-13725"/>
            <a:ext cx="9144000" cy="5157300"/>
          </a:xfrm>
          <a:prstGeom prst="rect">
            <a:avLst/>
          </a:prstGeom>
          <a:noFill/>
          <a:ln>
            <a:noFill/>
          </a:ln>
        </p:spPr>
      </p:sp>
      <p:sp>
        <p:nvSpPr>
          <p:cNvPr id="472" name="Google Shape;472;p10"/>
          <p:cNvSpPr txBox="1">
            <a:spLocks noGrp="1"/>
          </p:cNvSpPr>
          <p:nvPr>
            <p:ph type="title"/>
          </p:nvPr>
        </p:nvSpPr>
        <p:spPr>
          <a:xfrm>
            <a:off x="720000" y="3839150"/>
            <a:ext cx="7704000" cy="747900"/>
          </a:xfrm>
          <a:prstGeom prst="rect">
            <a:avLst/>
          </a:prstGeom>
          <a:solidFill>
            <a:schemeClr val="dk1"/>
          </a:solidFill>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20"/>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809"/>
        <p:cNvGrpSpPr/>
        <p:nvPr/>
      </p:nvGrpSpPr>
      <p:grpSpPr>
        <a:xfrm>
          <a:off x="0" y="0"/>
          <a:ext cx="0" cy="0"/>
          <a:chOff x="0" y="0"/>
          <a:chExt cx="0" cy="0"/>
        </a:xfrm>
      </p:grpSpPr>
      <p:pic>
        <p:nvPicPr>
          <p:cNvPr id="810" name="Google Shape;810;p22"/>
          <p:cNvPicPr preferRelativeResize="0"/>
          <p:nvPr/>
        </p:nvPicPr>
        <p:blipFill>
          <a:blip r:embed="rId2">
            <a:alphaModFix amt="55000"/>
          </a:blip>
          <a:stretch>
            <a:fillRect/>
          </a:stretch>
        </p:blipFill>
        <p:spPr>
          <a:xfrm>
            <a:off x="-1" y="0"/>
            <a:ext cx="9144000" cy="5143500"/>
          </a:xfrm>
          <a:prstGeom prst="rect">
            <a:avLst/>
          </a:prstGeom>
          <a:noFill/>
          <a:ln>
            <a:noFill/>
          </a:ln>
        </p:spPr>
      </p:pic>
      <p:sp>
        <p:nvSpPr>
          <p:cNvPr id="811" name="Google Shape;811;p2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12" name="Google Shape;812;p22"/>
          <p:cNvSpPr txBox="1">
            <a:spLocks noGrp="1"/>
          </p:cNvSpPr>
          <p:nvPr>
            <p:ph type="subTitle" idx="1"/>
          </p:nvPr>
        </p:nvSpPr>
        <p:spPr>
          <a:xfrm>
            <a:off x="4984539" y="2871975"/>
            <a:ext cx="2800500" cy="110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3" name="Google Shape;813;p22"/>
          <p:cNvSpPr txBox="1">
            <a:spLocks noGrp="1"/>
          </p:cNvSpPr>
          <p:nvPr>
            <p:ph type="subTitle" idx="2"/>
          </p:nvPr>
        </p:nvSpPr>
        <p:spPr>
          <a:xfrm>
            <a:off x="1358950" y="2871975"/>
            <a:ext cx="2800500" cy="110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4" name="Google Shape;814;p22"/>
          <p:cNvSpPr txBox="1">
            <a:spLocks noGrp="1"/>
          </p:cNvSpPr>
          <p:nvPr>
            <p:ph type="subTitle" idx="3"/>
          </p:nvPr>
        </p:nvSpPr>
        <p:spPr>
          <a:xfrm>
            <a:off x="1358962" y="2389275"/>
            <a:ext cx="28005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815" name="Google Shape;815;p22"/>
          <p:cNvSpPr txBox="1">
            <a:spLocks noGrp="1"/>
          </p:cNvSpPr>
          <p:nvPr>
            <p:ph type="subTitle" idx="4"/>
          </p:nvPr>
        </p:nvSpPr>
        <p:spPr>
          <a:xfrm>
            <a:off x="4984538" y="2389275"/>
            <a:ext cx="28005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816" name="Google Shape;816;p22"/>
          <p:cNvGrpSpPr/>
          <p:nvPr/>
        </p:nvGrpSpPr>
        <p:grpSpPr>
          <a:xfrm>
            <a:off x="228510" y="146977"/>
            <a:ext cx="8702789" cy="4818849"/>
            <a:chOff x="228510" y="146977"/>
            <a:chExt cx="8702789" cy="4818849"/>
          </a:xfrm>
        </p:grpSpPr>
        <p:grpSp>
          <p:nvGrpSpPr>
            <p:cNvPr id="817" name="Google Shape;817;p22"/>
            <p:cNvGrpSpPr/>
            <p:nvPr/>
          </p:nvGrpSpPr>
          <p:grpSpPr>
            <a:xfrm rot="10800000">
              <a:off x="5689584" y="4099560"/>
              <a:ext cx="3241716" cy="866265"/>
              <a:chOff x="1805693" y="0"/>
              <a:chExt cx="4202924" cy="1123123"/>
            </a:xfrm>
          </p:grpSpPr>
          <p:sp>
            <p:nvSpPr>
              <p:cNvPr id="818" name="Google Shape;818;p22"/>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2"/>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2"/>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2"/>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2"/>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2"/>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2"/>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2"/>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2"/>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2"/>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2"/>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2"/>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2"/>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2"/>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2"/>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2"/>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2"/>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2"/>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2"/>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2"/>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8" name="Google Shape;838;p22"/>
            <p:cNvSpPr/>
            <p:nvPr/>
          </p:nvSpPr>
          <p:spPr>
            <a:xfrm>
              <a:off x="440434" y="396314"/>
              <a:ext cx="27082" cy="144470"/>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2"/>
            <p:cNvSpPr/>
            <p:nvPr/>
          </p:nvSpPr>
          <p:spPr>
            <a:xfrm>
              <a:off x="381217" y="454484"/>
              <a:ext cx="145517" cy="28084"/>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2"/>
            <p:cNvSpPr/>
            <p:nvPr/>
          </p:nvSpPr>
          <p:spPr>
            <a:xfrm>
              <a:off x="833147" y="325673"/>
              <a:ext cx="13564" cy="72736"/>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2"/>
            <p:cNvSpPr/>
            <p:nvPr/>
          </p:nvSpPr>
          <p:spPr>
            <a:xfrm>
              <a:off x="803015" y="355805"/>
              <a:ext cx="72781" cy="13518"/>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2"/>
            <p:cNvSpPr/>
            <p:nvPr/>
          </p:nvSpPr>
          <p:spPr>
            <a:xfrm>
              <a:off x="228510" y="660171"/>
              <a:ext cx="39509" cy="39554"/>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2"/>
            <p:cNvSpPr/>
            <p:nvPr/>
          </p:nvSpPr>
          <p:spPr>
            <a:xfrm>
              <a:off x="440434" y="811877"/>
              <a:ext cx="13564" cy="13564"/>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2"/>
            <p:cNvSpPr/>
            <p:nvPr/>
          </p:nvSpPr>
          <p:spPr>
            <a:xfrm>
              <a:off x="394735" y="146977"/>
              <a:ext cx="20847" cy="20801"/>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2"/>
            <p:cNvSpPr/>
            <p:nvPr/>
          </p:nvSpPr>
          <p:spPr>
            <a:xfrm>
              <a:off x="731327" y="419163"/>
              <a:ext cx="29176" cy="29131"/>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2"/>
            <p:cNvSpPr/>
            <p:nvPr/>
          </p:nvSpPr>
          <p:spPr>
            <a:xfrm>
              <a:off x="731327" y="580200"/>
              <a:ext cx="14611" cy="14565"/>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2"/>
            <p:cNvSpPr/>
            <p:nvPr/>
          </p:nvSpPr>
          <p:spPr>
            <a:xfrm>
              <a:off x="1060682" y="167732"/>
              <a:ext cx="24989" cy="26036"/>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2"/>
            <p:cNvSpPr/>
            <p:nvPr/>
          </p:nvSpPr>
          <p:spPr>
            <a:xfrm>
              <a:off x="1226908" y="405645"/>
              <a:ext cx="18753" cy="18753"/>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2"/>
            <p:cNvSpPr/>
            <p:nvPr/>
          </p:nvSpPr>
          <p:spPr>
            <a:xfrm>
              <a:off x="1435736" y="193722"/>
              <a:ext cx="28084" cy="28084"/>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0" name="Google Shape;850;p22"/>
          <p:cNvSpPr/>
          <p:nvPr/>
        </p:nvSpPr>
        <p:spPr>
          <a:xfrm>
            <a:off x="2998261" y="811877"/>
            <a:ext cx="6281" cy="7328"/>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2"/>
          <p:cNvSpPr/>
          <p:nvPr/>
        </p:nvSpPr>
        <p:spPr>
          <a:xfrm>
            <a:off x="248264" y="869000"/>
            <a:ext cx="19754" cy="19800"/>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CUSTOM_10">
    <p:spTree>
      <p:nvGrpSpPr>
        <p:cNvPr id="1" name="Shape 852"/>
        <p:cNvGrpSpPr/>
        <p:nvPr/>
      </p:nvGrpSpPr>
      <p:grpSpPr>
        <a:xfrm>
          <a:off x="0" y="0"/>
          <a:ext cx="0" cy="0"/>
          <a:chOff x="0" y="0"/>
          <a:chExt cx="0" cy="0"/>
        </a:xfrm>
      </p:grpSpPr>
      <p:pic>
        <p:nvPicPr>
          <p:cNvPr id="853" name="Google Shape;853;p23"/>
          <p:cNvPicPr preferRelativeResize="0"/>
          <p:nvPr/>
        </p:nvPicPr>
        <p:blipFill>
          <a:blip r:embed="rId2">
            <a:alphaModFix amt="55000"/>
          </a:blip>
          <a:stretch>
            <a:fillRect/>
          </a:stretch>
        </p:blipFill>
        <p:spPr>
          <a:xfrm>
            <a:off x="-1" y="0"/>
            <a:ext cx="9144000" cy="5143500"/>
          </a:xfrm>
          <a:prstGeom prst="rect">
            <a:avLst/>
          </a:prstGeom>
          <a:noFill/>
          <a:ln>
            <a:noFill/>
          </a:ln>
        </p:spPr>
      </p:pic>
      <p:grpSp>
        <p:nvGrpSpPr>
          <p:cNvPr id="854" name="Google Shape;854;p23"/>
          <p:cNvGrpSpPr/>
          <p:nvPr/>
        </p:nvGrpSpPr>
        <p:grpSpPr>
          <a:xfrm>
            <a:off x="9" y="10"/>
            <a:ext cx="3241716" cy="5143490"/>
            <a:chOff x="9" y="10"/>
            <a:chExt cx="3241716" cy="5143490"/>
          </a:xfrm>
        </p:grpSpPr>
        <p:grpSp>
          <p:nvGrpSpPr>
            <p:cNvPr id="855" name="Google Shape;855;p23"/>
            <p:cNvGrpSpPr/>
            <p:nvPr/>
          </p:nvGrpSpPr>
          <p:grpSpPr>
            <a:xfrm>
              <a:off x="9" y="10"/>
              <a:ext cx="3241716" cy="866265"/>
              <a:chOff x="1805693" y="0"/>
              <a:chExt cx="4202924" cy="1123123"/>
            </a:xfrm>
          </p:grpSpPr>
          <p:sp>
            <p:nvSpPr>
              <p:cNvPr id="856" name="Google Shape;856;p23"/>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3"/>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3"/>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3"/>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3"/>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3"/>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3"/>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3"/>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3"/>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3"/>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3"/>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3"/>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3"/>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3"/>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3"/>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3"/>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3"/>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3"/>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3"/>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3"/>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 name="Google Shape;876;p23"/>
            <p:cNvGrpSpPr/>
            <p:nvPr/>
          </p:nvGrpSpPr>
          <p:grpSpPr>
            <a:xfrm rot="-5400000" flipH="1">
              <a:off x="-1187716" y="3089510"/>
              <a:ext cx="3241716" cy="866265"/>
              <a:chOff x="1805693" y="0"/>
              <a:chExt cx="4202924" cy="1123123"/>
            </a:xfrm>
          </p:grpSpPr>
          <p:sp>
            <p:nvSpPr>
              <p:cNvPr id="877" name="Google Shape;877;p23"/>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3"/>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3"/>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3"/>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3"/>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3"/>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3"/>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3"/>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3"/>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3"/>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3"/>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3"/>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3"/>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3"/>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3"/>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3"/>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3"/>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3"/>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3"/>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3"/>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97" name="Google Shape;897;p23"/>
          <p:cNvSpPr txBox="1">
            <a:spLocks noGrp="1"/>
          </p:cNvSpPr>
          <p:nvPr>
            <p:ph type="title"/>
          </p:nvPr>
        </p:nvSpPr>
        <p:spPr>
          <a:xfrm>
            <a:off x="2038200" y="2129075"/>
            <a:ext cx="4749600" cy="151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7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98" name="Google Shape;898;p23"/>
          <p:cNvSpPr txBox="1">
            <a:spLocks noGrp="1"/>
          </p:cNvSpPr>
          <p:nvPr>
            <p:ph type="title" idx="2" hasCustomPrompt="1"/>
          </p:nvPr>
        </p:nvSpPr>
        <p:spPr>
          <a:xfrm>
            <a:off x="3586950" y="1062425"/>
            <a:ext cx="1652100" cy="915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899" name="Google Shape;899;p23"/>
          <p:cNvSpPr txBox="1">
            <a:spLocks noGrp="1"/>
          </p:cNvSpPr>
          <p:nvPr>
            <p:ph type="subTitle" idx="1"/>
          </p:nvPr>
        </p:nvSpPr>
        <p:spPr>
          <a:xfrm>
            <a:off x="2038200" y="3791225"/>
            <a:ext cx="5067600" cy="37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900" name="Google Shape;900;p23"/>
          <p:cNvGrpSpPr/>
          <p:nvPr/>
        </p:nvGrpSpPr>
        <p:grpSpPr>
          <a:xfrm>
            <a:off x="530250" y="417425"/>
            <a:ext cx="8070613" cy="4356675"/>
            <a:chOff x="530250" y="417425"/>
            <a:chExt cx="8070613" cy="4356675"/>
          </a:xfrm>
        </p:grpSpPr>
        <p:sp>
          <p:nvSpPr>
            <p:cNvPr id="901" name="Google Shape;901;p23"/>
            <p:cNvSpPr/>
            <p:nvPr/>
          </p:nvSpPr>
          <p:spPr>
            <a:xfrm>
              <a:off x="530250" y="4433900"/>
              <a:ext cx="340200" cy="340200"/>
            </a:xfrm>
            <a:prstGeom prst="star4">
              <a:avLst>
                <a:gd name="adj" fmla="val 125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3"/>
            <p:cNvSpPr/>
            <p:nvPr/>
          </p:nvSpPr>
          <p:spPr>
            <a:xfrm>
              <a:off x="8260663" y="417425"/>
              <a:ext cx="340200" cy="340200"/>
            </a:xfrm>
            <a:prstGeom prst="star4">
              <a:avLst>
                <a:gd name="adj" fmla="val 125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287"/>
        <p:cNvGrpSpPr/>
        <p:nvPr/>
      </p:nvGrpSpPr>
      <p:grpSpPr>
        <a:xfrm>
          <a:off x="0" y="0"/>
          <a:ext cx="0" cy="0"/>
          <a:chOff x="0" y="0"/>
          <a:chExt cx="0" cy="0"/>
        </a:xfrm>
      </p:grpSpPr>
      <p:pic>
        <p:nvPicPr>
          <p:cNvPr id="1288" name="Google Shape;1288;p32"/>
          <p:cNvPicPr preferRelativeResize="0"/>
          <p:nvPr/>
        </p:nvPicPr>
        <p:blipFill>
          <a:blip r:embed="rId2">
            <a:alphaModFix amt="55000"/>
          </a:blip>
          <a:stretch>
            <a:fillRect/>
          </a:stretch>
        </p:blipFill>
        <p:spPr>
          <a:xfrm>
            <a:off x="-1" y="0"/>
            <a:ext cx="9144000" cy="5143500"/>
          </a:xfrm>
          <a:prstGeom prst="rect">
            <a:avLst/>
          </a:prstGeom>
          <a:noFill/>
          <a:ln>
            <a:noFill/>
          </a:ln>
        </p:spPr>
      </p:pic>
      <p:grpSp>
        <p:nvGrpSpPr>
          <p:cNvPr id="1289" name="Google Shape;1289;p32"/>
          <p:cNvGrpSpPr/>
          <p:nvPr/>
        </p:nvGrpSpPr>
        <p:grpSpPr>
          <a:xfrm>
            <a:off x="228571" y="177675"/>
            <a:ext cx="8702728" cy="4818840"/>
            <a:chOff x="228571" y="177675"/>
            <a:chExt cx="8702728" cy="4818840"/>
          </a:xfrm>
        </p:grpSpPr>
        <p:sp>
          <p:nvSpPr>
            <p:cNvPr id="1290" name="Google Shape;1290;p32"/>
            <p:cNvSpPr/>
            <p:nvPr/>
          </p:nvSpPr>
          <p:spPr>
            <a:xfrm rot="10800000" flipH="1">
              <a:off x="2373580" y="4815691"/>
              <a:ext cx="32848" cy="169928"/>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2"/>
            <p:cNvSpPr/>
            <p:nvPr/>
          </p:nvSpPr>
          <p:spPr>
            <a:xfrm rot="10800000" flipH="1">
              <a:off x="2305653" y="4884843"/>
              <a:ext cx="168705" cy="31626"/>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2"/>
            <p:cNvSpPr/>
            <p:nvPr/>
          </p:nvSpPr>
          <p:spPr>
            <a:xfrm rot="10800000" flipH="1">
              <a:off x="491908" y="4536645"/>
              <a:ext cx="31626" cy="168705"/>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2"/>
            <p:cNvSpPr/>
            <p:nvPr/>
          </p:nvSpPr>
          <p:spPr>
            <a:xfrm rot="10800000" flipH="1">
              <a:off x="422757" y="4604628"/>
              <a:ext cx="169928" cy="32795"/>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2"/>
            <p:cNvSpPr/>
            <p:nvPr/>
          </p:nvSpPr>
          <p:spPr>
            <a:xfrm rot="10800000" flipH="1">
              <a:off x="950500" y="4702905"/>
              <a:ext cx="15839" cy="84937"/>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2"/>
            <p:cNvSpPr/>
            <p:nvPr/>
          </p:nvSpPr>
          <p:spPr>
            <a:xfrm rot="10800000" flipH="1">
              <a:off x="915313" y="4736869"/>
              <a:ext cx="84990" cy="15786"/>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2"/>
            <p:cNvSpPr/>
            <p:nvPr/>
          </p:nvSpPr>
          <p:spPr>
            <a:xfrm rot="10800000" flipH="1">
              <a:off x="244434" y="4351041"/>
              <a:ext cx="46136" cy="46189"/>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2"/>
            <p:cNvSpPr/>
            <p:nvPr/>
          </p:nvSpPr>
          <p:spPr>
            <a:xfrm rot="10800000" flipH="1">
              <a:off x="491908" y="4204237"/>
              <a:ext cx="15839" cy="15839"/>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2"/>
            <p:cNvSpPr/>
            <p:nvPr/>
          </p:nvSpPr>
          <p:spPr>
            <a:xfrm rot="10800000" flipH="1">
              <a:off x="438543" y="4972224"/>
              <a:ext cx="24344" cy="24291"/>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2"/>
            <p:cNvSpPr/>
            <p:nvPr/>
          </p:nvSpPr>
          <p:spPr>
            <a:xfrm rot="10800000" flipH="1">
              <a:off x="831599" y="4644651"/>
              <a:ext cx="34071" cy="34017"/>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2"/>
            <p:cNvSpPr/>
            <p:nvPr/>
          </p:nvSpPr>
          <p:spPr>
            <a:xfrm rot="10800000" flipH="1">
              <a:off x="831599" y="4473609"/>
              <a:ext cx="17062" cy="17009"/>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2"/>
            <p:cNvSpPr/>
            <p:nvPr/>
          </p:nvSpPr>
          <p:spPr>
            <a:xfrm rot="10800000" flipH="1">
              <a:off x="1216204" y="4941875"/>
              <a:ext cx="29181" cy="30403"/>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2"/>
            <p:cNvSpPr/>
            <p:nvPr/>
          </p:nvSpPr>
          <p:spPr>
            <a:xfrm rot="10800000" flipH="1">
              <a:off x="1410314" y="4672556"/>
              <a:ext cx="21899" cy="21899"/>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2"/>
            <p:cNvSpPr/>
            <p:nvPr/>
          </p:nvSpPr>
          <p:spPr>
            <a:xfrm rot="10800000" flipH="1">
              <a:off x="1654173" y="4909133"/>
              <a:ext cx="32795" cy="32795"/>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2"/>
            <p:cNvSpPr/>
            <p:nvPr/>
          </p:nvSpPr>
          <p:spPr>
            <a:xfrm rot="10800000" flipH="1">
              <a:off x="2622330" y="4806019"/>
              <a:ext cx="14617" cy="13394"/>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2"/>
            <p:cNvSpPr/>
            <p:nvPr/>
          </p:nvSpPr>
          <p:spPr>
            <a:xfrm rot="10800000" flipH="1">
              <a:off x="2649012" y="4969779"/>
              <a:ext cx="26736" cy="26736"/>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2"/>
            <p:cNvSpPr/>
            <p:nvPr/>
          </p:nvSpPr>
          <p:spPr>
            <a:xfrm rot="10800000" flipH="1">
              <a:off x="2524052" y="4694401"/>
              <a:ext cx="29181" cy="29181"/>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2"/>
            <p:cNvSpPr/>
            <p:nvPr/>
          </p:nvSpPr>
          <p:spPr>
            <a:xfrm rot="10800000" flipH="1">
              <a:off x="267502" y="4130250"/>
              <a:ext cx="23068" cy="23121"/>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2"/>
            <p:cNvSpPr/>
            <p:nvPr/>
          </p:nvSpPr>
          <p:spPr>
            <a:xfrm rot="10800000">
              <a:off x="6769305" y="4815691"/>
              <a:ext cx="32848" cy="169928"/>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2"/>
            <p:cNvSpPr/>
            <p:nvPr/>
          </p:nvSpPr>
          <p:spPr>
            <a:xfrm rot="10800000">
              <a:off x="6701376" y="4884843"/>
              <a:ext cx="168705" cy="31626"/>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2"/>
            <p:cNvSpPr/>
            <p:nvPr/>
          </p:nvSpPr>
          <p:spPr>
            <a:xfrm rot="10800000">
              <a:off x="8652200" y="4536645"/>
              <a:ext cx="31626" cy="168705"/>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2"/>
            <p:cNvSpPr/>
            <p:nvPr/>
          </p:nvSpPr>
          <p:spPr>
            <a:xfrm rot="10800000">
              <a:off x="8583048" y="4604628"/>
              <a:ext cx="169928" cy="32795"/>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2"/>
            <p:cNvSpPr/>
            <p:nvPr/>
          </p:nvSpPr>
          <p:spPr>
            <a:xfrm rot="10800000">
              <a:off x="8209394" y="4702905"/>
              <a:ext cx="15839" cy="84937"/>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2"/>
            <p:cNvSpPr/>
            <p:nvPr/>
          </p:nvSpPr>
          <p:spPr>
            <a:xfrm rot="10800000">
              <a:off x="8175430" y="4736869"/>
              <a:ext cx="84990" cy="15786"/>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2"/>
            <p:cNvSpPr/>
            <p:nvPr/>
          </p:nvSpPr>
          <p:spPr>
            <a:xfrm rot="10800000">
              <a:off x="8885163" y="4351041"/>
              <a:ext cx="46136" cy="46189"/>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2"/>
            <p:cNvSpPr/>
            <p:nvPr/>
          </p:nvSpPr>
          <p:spPr>
            <a:xfrm rot="10800000">
              <a:off x="8667986" y="4204237"/>
              <a:ext cx="15839" cy="15839"/>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2"/>
            <p:cNvSpPr/>
            <p:nvPr/>
          </p:nvSpPr>
          <p:spPr>
            <a:xfrm rot="10800000">
              <a:off x="8712846" y="4972224"/>
              <a:ext cx="24344" cy="24291"/>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2"/>
            <p:cNvSpPr/>
            <p:nvPr/>
          </p:nvSpPr>
          <p:spPr>
            <a:xfrm rot="10800000">
              <a:off x="8310063" y="4644651"/>
              <a:ext cx="34071" cy="34017"/>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2"/>
            <p:cNvSpPr/>
            <p:nvPr/>
          </p:nvSpPr>
          <p:spPr>
            <a:xfrm rot="10800000">
              <a:off x="8327072" y="4473609"/>
              <a:ext cx="17062" cy="17009"/>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2"/>
            <p:cNvSpPr/>
            <p:nvPr/>
          </p:nvSpPr>
          <p:spPr>
            <a:xfrm rot="10800000">
              <a:off x="7930348" y="4941875"/>
              <a:ext cx="29181" cy="30403"/>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2"/>
            <p:cNvSpPr/>
            <p:nvPr/>
          </p:nvSpPr>
          <p:spPr>
            <a:xfrm rot="10800000">
              <a:off x="7743521" y="4672556"/>
              <a:ext cx="21899" cy="21899"/>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2"/>
            <p:cNvSpPr/>
            <p:nvPr/>
          </p:nvSpPr>
          <p:spPr>
            <a:xfrm rot="10800000">
              <a:off x="7488765" y="4909133"/>
              <a:ext cx="32795" cy="32795"/>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2"/>
            <p:cNvSpPr/>
            <p:nvPr/>
          </p:nvSpPr>
          <p:spPr>
            <a:xfrm rot="10800000">
              <a:off x="6538787" y="4806019"/>
              <a:ext cx="14617" cy="13394"/>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2"/>
            <p:cNvSpPr/>
            <p:nvPr/>
          </p:nvSpPr>
          <p:spPr>
            <a:xfrm rot="10800000">
              <a:off x="6499986" y="4969779"/>
              <a:ext cx="26736" cy="26736"/>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2"/>
            <p:cNvSpPr/>
            <p:nvPr/>
          </p:nvSpPr>
          <p:spPr>
            <a:xfrm rot="10800000">
              <a:off x="6622500" y="4694401"/>
              <a:ext cx="29181" cy="29181"/>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2"/>
            <p:cNvSpPr/>
            <p:nvPr/>
          </p:nvSpPr>
          <p:spPr>
            <a:xfrm rot="10800000">
              <a:off x="8885164" y="4130250"/>
              <a:ext cx="23068" cy="23121"/>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2"/>
            <p:cNvSpPr/>
            <p:nvPr/>
          </p:nvSpPr>
          <p:spPr>
            <a:xfrm>
              <a:off x="2357718" y="188571"/>
              <a:ext cx="32848" cy="169928"/>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2"/>
            <p:cNvSpPr/>
            <p:nvPr/>
          </p:nvSpPr>
          <p:spPr>
            <a:xfrm>
              <a:off x="2289790" y="257721"/>
              <a:ext cx="168705" cy="31626"/>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2"/>
            <p:cNvSpPr/>
            <p:nvPr/>
          </p:nvSpPr>
          <p:spPr>
            <a:xfrm>
              <a:off x="476045" y="468839"/>
              <a:ext cx="31626" cy="168705"/>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2"/>
            <p:cNvSpPr/>
            <p:nvPr/>
          </p:nvSpPr>
          <p:spPr>
            <a:xfrm>
              <a:off x="406895" y="536767"/>
              <a:ext cx="169928" cy="32795"/>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2"/>
            <p:cNvSpPr/>
            <p:nvPr/>
          </p:nvSpPr>
          <p:spPr>
            <a:xfrm>
              <a:off x="934637" y="386348"/>
              <a:ext cx="15839" cy="84937"/>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2"/>
            <p:cNvSpPr/>
            <p:nvPr/>
          </p:nvSpPr>
          <p:spPr>
            <a:xfrm>
              <a:off x="899451" y="421534"/>
              <a:ext cx="84990" cy="15786"/>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2"/>
            <p:cNvSpPr/>
            <p:nvPr/>
          </p:nvSpPr>
          <p:spPr>
            <a:xfrm>
              <a:off x="228571" y="776959"/>
              <a:ext cx="46136" cy="46189"/>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2"/>
            <p:cNvSpPr/>
            <p:nvPr/>
          </p:nvSpPr>
          <p:spPr>
            <a:xfrm>
              <a:off x="476045" y="954113"/>
              <a:ext cx="15839" cy="15839"/>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2"/>
            <p:cNvSpPr/>
            <p:nvPr/>
          </p:nvSpPr>
          <p:spPr>
            <a:xfrm>
              <a:off x="422681" y="177675"/>
              <a:ext cx="24344" cy="24291"/>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2"/>
            <p:cNvSpPr/>
            <p:nvPr/>
          </p:nvSpPr>
          <p:spPr>
            <a:xfrm>
              <a:off x="815737" y="495522"/>
              <a:ext cx="34071" cy="34017"/>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2"/>
            <p:cNvSpPr/>
            <p:nvPr/>
          </p:nvSpPr>
          <p:spPr>
            <a:xfrm>
              <a:off x="815737" y="683572"/>
              <a:ext cx="17062" cy="17009"/>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2"/>
            <p:cNvSpPr/>
            <p:nvPr/>
          </p:nvSpPr>
          <p:spPr>
            <a:xfrm>
              <a:off x="1200342" y="201912"/>
              <a:ext cx="29181" cy="30403"/>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2"/>
            <p:cNvSpPr/>
            <p:nvPr/>
          </p:nvSpPr>
          <p:spPr>
            <a:xfrm>
              <a:off x="1394451" y="479735"/>
              <a:ext cx="21899" cy="21899"/>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2"/>
            <p:cNvSpPr/>
            <p:nvPr/>
          </p:nvSpPr>
          <p:spPr>
            <a:xfrm>
              <a:off x="1638311" y="232262"/>
              <a:ext cx="32795" cy="32795"/>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2"/>
            <p:cNvSpPr/>
            <p:nvPr/>
          </p:nvSpPr>
          <p:spPr>
            <a:xfrm>
              <a:off x="2606467" y="354776"/>
              <a:ext cx="14617" cy="13394"/>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2"/>
            <p:cNvSpPr/>
            <p:nvPr/>
          </p:nvSpPr>
          <p:spPr>
            <a:xfrm>
              <a:off x="2633149" y="177675"/>
              <a:ext cx="26736" cy="26736"/>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2"/>
            <p:cNvSpPr/>
            <p:nvPr/>
          </p:nvSpPr>
          <p:spPr>
            <a:xfrm>
              <a:off x="2508190" y="450608"/>
              <a:ext cx="29181" cy="29181"/>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2"/>
            <p:cNvSpPr/>
            <p:nvPr/>
          </p:nvSpPr>
          <p:spPr>
            <a:xfrm>
              <a:off x="251639" y="1020819"/>
              <a:ext cx="23068" cy="23121"/>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2"/>
            <p:cNvSpPr/>
            <p:nvPr/>
          </p:nvSpPr>
          <p:spPr>
            <a:xfrm flipH="1">
              <a:off x="6753442" y="188571"/>
              <a:ext cx="32848" cy="169928"/>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2"/>
            <p:cNvSpPr/>
            <p:nvPr/>
          </p:nvSpPr>
          <p:spPr>
            <a:xfrm flipH="1">
              <a:off x="6685513" y="257721"/>
              <a:ext cx="168705" cy="31626"/>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2"/>
            <p:cNvSpPr/>
            <p:nvPr/>
          </p:nvSpPr>
          <p:spPr>
            <a:xfrm flipH="1">
              <a:off x="8636338" y="468839"/>
              <a:ext cx="31626" cy="168705"/>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2"/>
            <p:cNvSpPr/>
            <p:nvPr/>
          </p:nvSpPr>
          <p:spPr>
            <a:xfrm flipH="1">
              <a:off x="8567186" y="536767"/>
              <a:ext cx="169928" cy="32795"/>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2"/>
            <p:cNvSpPr/>
            <p:nvPr/>
          </p:nvSpPr>
          <p:spPr>
            <a:xfrm flipH="1">
              <a:off x="8193532" y="386348"/>
              <a:ext cx="15839" cy="84937"/>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2"/>
            <p:cNvSpPr/>
            <p:nvPr/>
          </p:nvSpPr>
          <p:spPr>
            <a:xfrm flipH="1">
              <a:off x="8159567" y="421534"/>
              <a:ext cx="84990" cy="15786"/>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2"/>
            <p:cNvSpPr/>
            <p:nvPr/>
          </p:nvSpPr>
          <p:spPr>
            <a:xfrm flipH="1">
              <a:off x="8869301" y="776959"/>
              <a:ext cx="46136" cy="46189"/>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2"/>
            <p:cNvSpPr/>
            <p:nvPr/>
          </p:nvSpPr>
          <p:spPr>
            <a:xfrm flipH="1">
              <a:off x="8652124" y="954113"/>
              <a:ext cx="15839" cy="15839"/>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2"/>
            <p:cNvSpPr/>
            <p:nvPr/>
          </p:nvSpPr>
          <p:spPr>
            <a:xfrm flipH="1">
              <a:off x="8696984" y="177675"/>
              <a:ext cx="24344" cy="24291"/>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2"/>
            <p:cNvSpPr/>
            <p:nvPr/>
          </p:nvSpPr>
          <p:spPr>
            <a:xfrm flipH="1">
              <a:off x="8294201" y="495522"/>
              <a:ext cx="34071" cy="34017"/>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2"/>
            <p:cNvSpPr/>
            <p:nvPr/>
          </p:nvSpPr>
          <p:spPr>
            <a:xfrm flipH="1">
              <a:off x="8311209" y="683572"/>
              <a:ext cx="17062" cy="17009"/>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2"/>
            <p:cNvSpPr/>
            <p:nvPr/>
          </p:nvSpPr>
          <p:spPr>
            <a:xfrm flipH="1">
              <a:off x="7914486" y="201912"/>
              <a:ext cx="29181" cy="30403"/>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2"/>
            <p:cNvSpPr/>
            <p:nvPr/>
          </p:nvSpPr>
          <p:spPr>
            <a:xfrm flipH="1">
              <a:off x="7727658" y="479735"/>
              <a:ext cx="21899" cy="21899"/>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2"/>
            <p:cNvSpPr/>
            <p:nvPr/>
          </p:nvSpPr>
          <p:spPr>
            <a:xfrm flipH="1">
              <a:off x="7472902" y="232262"/>
              <a:ext cx="32795" cy="32795"/>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2"/>
            <p:cNvSpPr/>
            <p:nvPr/>
          </p:nvSpPr>
          <p:spPr>
            <a:xfrm flipH="1">
              <a:off x="6522924" y="354776"/>
              <a:ext cx="14617" cy="13394"/>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2"/>
            <p:cNvSpPr/>
            <p:nvPr/>
          </p:nvSpPr>
          <p:spPr>
            <a:xfrm flipH="1">
              <a:off x="6484123" y="177675"/>
              <a:ext cx="26736" cy="26736"/>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2"/>
            <p:cNvSpPr/>
            <p:nvPr/>
          </p:nvSpPr>
          <p:spPr>
            <a:xfrm flipH="1">
              <a:off x="6606638" y="450608"/>
              <a:ext cx="29181" cy="29181"/>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2"/>
            <p:cNvSpPr/>
            <p:nvPr/>
          </p:nvSpPr>
          <p:spPr>
            <a:xfrm flipH="1">
              <a:off x="8869301" y="1020819"/>
              <a:ext cx="23068" cy="23121"/>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4"/>
              </a:buClr>
              <a:buSzPts val="3000"/>
              <a:buFont typeface="DM Sans"/>
              <a:buNone/>
              <a:defRPr sz="3000" b="1">
                <a:solidFill>
                  <a:schemeClr val="accent4"/>
                </a:solidFill>
                <a:latin typeface="DM Sans"/>
                <a:ea typeface="DM Sans"/>
                <a:cs typeface="DM Sans"/>
                <a:sym typeface="DM Sans"/>
              </a:defRPr>
            </a:lvl1pPr>
            <a:lvl2pPr lvl="1"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2pPr>
            <a:lvl3pPr lvl="2"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3pPr>
            <a:lvl4pPr lvl="3"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4pPr>
            <a:lvl5pPr lvl="4"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5pPr>
            <a:lvl6pPr lvl="5"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6pPr>
            <a:lvl7pPr lvl="6"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7pPr>
            <a:lvl8pPr lvl="7"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8pPr>
            <a:lvl9pPr lvl="8"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1pPr>
            <a:lvl2pPr marL="914400" lvl="1" indent="-317500">
              <a:lnSpc>
                <a:spcPct val="115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2pPr>
            <a:lvl3pPr marL="1371600" lvl="2" indent="-317500">
              <a:lnSpc>
                <a:spcPct val="115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3pPr>
            <a:lvl4pPr marL="1828800" lvl="3" indent="-317500">
              <a:lnSpc>
                <a:spcPct val="115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4pPr>
            <a:lvl5pPr marL="2286000" lvl="4" indent="-317500">
              <a:lnSpc>
                <a:spcPct val="115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5pPr>
            <a:lvl6pPr marL="2743200" lvl="5" indent="-317500">
              <a:lnSpc>
                <a:spcPct val="115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6pPr>
            <a:lvl7pPr marL="3200400" lvl="6" indent="-317500">
              <a:lnSpc>
                <a:spcPct val="115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7pPr>
            <a:lvl8pPr marL="3657600" lvl="7" indent="-317500">
              <a:lnSpc>
                <a:spcPct val="115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8pPr>
            <a:lvl9pPr marL="4114800" lvl="8" indent="-317500">
              <a:lnSpc>
                <a:spcPct val="115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5" r:id="rId4"/>
    <p:sldLayoutId id="2147483656" r:id="rId5"/>
    <p:sldLayoutId id="2147483658" r:id="rId6"/>
    <p:sldLayoutId id="2147483668" r:id="rId7"/>
    <p:sldLayoutId id="2147483669" r:id="rId8"/>
    <p:sldLayoutId id="2147483678" r:id="rId9"/>
    <p:sldLayoutId id="2147483679" r:id="rId10"/>
    <p:sldLayoutId id="2147483683" r:id="rId11"/>
    <p:sldLayoutId id="2147483684" r:id="rId1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hyperlink" Target="https://www.kaggle.com/code/nextmillionaire/feature-scaling-normalization"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hyperlink" Target="https://www.linkedin.com/in/sahermuhamed/" TargetMode="External"/><Relationship Id="rId5" Type="http://schemas.openxmlformats.org/officeDocument/2006/relationships/image" Target="../media/image4.png"/><Relationship Id="rId4" Type="http://schemas.openxmlformats.org/officeDocument/2006/relationships/hyperlink" Target="https://github.com/sahermuhamed1"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hyperlink" Target="https://www.kaggle.com/code/nextmillionaire/simple-linear-regression/notebook?scriptVersionId=218354606"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hyperlink" Target="https://www.linkedin.com/in/ziadmostafa/" TargetMode="External"/><Relationship Id="rId5" Type="http://schemas.openxmlformats.org/officeDocument/2006/relationships/image" Target="../media/image4.png"/><Relationship Id="rId4" Type="http://schemas.openxmlformats.org/officeDocument/2006/relationships/hyperlink" Target="https://github.com/ZiadMostafa1"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streamlit.io/gallery" TargetMode="Externa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12.jpg"/><Relationship Id="rId13" Type="http://schemas.openxmlformats.org/officeDocument/2006/relationships/image" Target="../media/image17.jpeg"/><Relationship Id="rId3" Type="http://schemas.openxmlformats.org/officeDocument/2006/relationships/image" Target="../media/image7.jpg"/><Relationship Id="rId7" Type="http://schemas.openxmlformats.org/officeDocument/2006/relationships/image" Target="../media/image11.jpg"/><Relationship Id="rId12"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0.jpg"/><Relationship Id="rId11" Type="http://schemas.openxmlformats.org/officeDocument/2006/relationships/image" Target="../media/image15.jpg"/><Relationship Id="rId5" Type="http://schemas.openxmlformats.org/officeDocument/2006/relationships/image" Target="../media/image9.jpg"/><Relationship Id="rId10" Type="http://schemas.openxmlformats.org/officeDocument/2006/relationships/image" Target="../media/image14.jpg"/><Relationship Id="rId4" Type="http://schemas.openxmlformats.org/officeDocument/2006/relationships/image" Target="../media/image8.jpg"/><Relationship Id="rId9" Type="http://schemas.openxmlformats.org/officeDocument/2006/relationships/image" Target="../media/image13.jpg"/><Relationship Id="rId14" Type="http://schemas.openxmlformats.org/officeDocument/2006/relationships/image" Target="../media/image18.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24.jpg"/><Relationship Id="rId13" Type="http://schemas.openxmlformats.org/officeDocument/2006/relationships/image" Target="../media/image29.jpg"/><Relationship Id="rId3" Type="http://schemas.openxmlformats.org/officeDocument/2006/relationships/image" Target="../media/image19.jpg"/><Relationship Id="rId7" Type="http://schemas.openxmlformats.org/officeDocument/2006/relationships/image" Target="../media/image23.jpg"/><Relationship Id="rId12" Type="http://schemas.openxmlformats.org/officeDocument/2006/relationships/image" Target="../media/image28.jp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2.jpg"/><Relationship Id="rId11" Type="http://schemas.openxmlformats.org/officeDocument/2006/relationships/image" Target="../media/image27.jpg"/><Relationship Id="rId5" Type="http://schemas.openxmlformats.org/officeDocument/2006/relationships/image" Target="../media/image21.jpg"/><Relationship Id="rId10" Type="http://schemas.openxmlformats.org/officeDocument/2006/relationships/image" Target="../media/image26.jpg"/><Relationship Id="rId4" Type="http://schemas.openxmlformats.org/officeDocument/2006/relationships/image" Target="../media/image20.jpg"/><Relationship Id="rId9" Type="http://schemas.openxmlformats.org/officeDocument/2006/relationships/image" Target="../media/image25.jpg"/><Relationship Id="rId14" Type="http://schemas.openxmlformats.org/officeDocument/2006/relationships/image" Target="../media/image30.jpg"/></Relationships>
</file>

<file path=ppt/slides/_rels/slide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32.jpg"/></Relationships>
</file>

<file path=ppt/slides/_rels/slide7.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5.gi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58"/>
        <p:cNvGrpSpPr/>
        <p:nvPr/>
      </p:nvGrpSpPr>
      <p:grpSpPr>
        <a:xfrm>
          <a:off x="0" y="0"/>
          <a:ext cx="0" cy="0"/>
          <a:chOff x="0" y="0"/>
          <a:chExt cx="0" cy="0"/>
        </a:xfrm>
      </p:grpSpPr>
      <p:grpSp>
        <p:nvGrpSpPr>
          <p:cNvPr id="1461" name="Google Shape;1461;p37"/>
          <p:cNvGrpSpPr/>
          <p:nvPr/>
        </p:nvGrpSpPr>
        <p:grpSpPr>
          <a:xfrm flipH="1">
            <a:off x="654876" y="113934"/>
            <a:ext cx="890914" cy="656393"/>
            <a:chOff x="615049" y="-2153927"/>
            <a:chExt cx="1417751" cy="1044546"/>
          </a:xfrm>
        </p:grpSpPr>
        <p:sp>
          <p:nvSpPr>
            <p:cNvPr id="1462" name="Google Shape;1462;p37"/>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7"/>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5" name="Google Shape;1465;p37"/>
          <p:cNvGrpSpPr/>
          <p:nvPr/>
        </p:nvGrpSpPr>
        <p:grpSpPr>
          <a:xfrm rot="5400000">
            <a:off x="-560732" y="1357033"/>
            <a:ext cx="2599067" cy="1492011"/>
            <a:chOff x="-2420125" y="1850925"/>
            <a:chExt cx="1728532" cy="1027771"/>
          </a:xfrm>
        </p:grpSpPr>
        <p:sp>
          <p:nvSpPr>
            <p:cNvPr id="1466" name="Google Shape;1466;p37"/>
            <p:cNvSpPr/>
            <p:nvPr/>
          </p:nvSpPr>
          <p:spPr>
            <a:xfrm>
              <a:off x="-2420125" y="1850925"/>
              <a:ext cx="1724968" cy="1027712"/>
            </a:xfrm>
            <a:custGeom>
              <a:avLst/>
              <a:gdLst/>
              <a:ahLst/>
              <a:cxnLst/>
              <a:rect l="l" t="t" r="r" b="b"/>
              <a:pathLst>
                <a:path w="123212" h="73408" extrusionOk="0">
                  <a:moveTo>
                    <a:pt x="122116" y="73407"/>
                  </a:moveTo>
                  <a:cubicBezTo>
                    <a:pt x="122824" y="69618"/>
                    <a:pt x="123212" y="65715"/>
                    <a:pt x="123212" y="61720"/>
                  </a:cubicBezTo>
                  <a:cubicBezTo>
                    <a:pt x="123212" y="59735"/>
                    <a:pt x="123120" y="57795"/>
                    <a:pt x="122938" y="55877"/>
                  </a:cubicBezTo>
                  <a:cubicBezTo>
                    <a:pt x="119970" y="24150"/>
                    <a:pt x="93379" y="1"/>
                    <a:pt x="61834" y="1"/>
                  </a:cubicBezTo>
                  <a:cubicBezTo>
                    <a:pt x="32869" y="1"/>
                    <a:pt x="7807" y="20384"/>
                    <a:pt x="1781" y="48801"/>
                  </a:cubicBezTo>
                  <a:cubicBezTo>
                    <a:pt x="1" y="57201"/>
                    <a:pt x="23" y="65532"/>
                    <a:pt x="1553" y="734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7" name="Google Shape;1467;p37"/>
            <p:cNvGrpSpPr/>
            <p:nvPr/>
          </p:nvGrpSpPr>
          <p:grpSpPr>
            <a:xfrm>
              <a:off x="-2408616" y="1953834"/>
              <a:ext cx="1717023" cy="924862"/>
              <a:chOff x="-2408616" y="1953834"/>
              <a:chExt cx="1717023" cy="924862"/>
            </a:xfrm>
          </p:grpSpPr>
          <p:sp>
            <p:nvSpPr>
              <p:cNvPr id="1468" name="Google Shape;1468;p37"/>
              <p:cNvSpPr/>
              <p:nvPr/>
            </p:nvSpPr>
            <p:spPr>
              <a:xfrm>
                <a:off x="-1816115" y="2013605"/>
                <a:ext cx="1124522" cy="865046"/>
              </a:xfrm>
              <a:custGeom>
                <a:avLst/>
                <a:gdLst/>
                <a:ahLst/>
                <a:cxnLst/>
                <a:rect l="l" t="t" r="r" b="b"/>
                <a:pathLst>
                  <a:path w="80323" h="61789" extrusionOk="0">
                    <a:moveTo>
                      <a:pt x="79204" y="50535"/>
                    </a:moveTo>
                    <a:cubicBezTo>
                      <a:pt x="80323" y="48002"/>
                      <a:pt x="77515" y="46198"/>
                      <a:pt x="79090" y="44190"/>
                    </a:cubicBezTo>
                    <a:lnTo>
                      <a:pt x="79798" y="44235"/>
                    </a:lnTo>
                    <a:cubicBezTo>
                      <a:pt x="78086" y="25884"/>
                      <a:pt x="68454" y="10066"/>
                      <a:pt x="54507" y="0"/>
                    </a:cubicBezTo>
                    <a:cubicBezTo>
                      <a:pt x="53389" y="91"/>
                      <a:pt x="52841" y="388"/>
                      <a:pt x="52019" y="1666"/>
                    </a:cubicBezTo>
                    <a:lnTo>
                      <a:pt x="48664" y="1666"/>
                    </a:lnTo>
                    <a:cubicBezTo>
                      <a:pt x="49372" y="2579"/>
                      <a:pt x="49600" y="1917"/>
                      <a:pt x="50262" y="3310"/>
                    </a:cubicBezTo>
                    <a:lnTo>
                      <a:pt x="48892" y="3287"/>
                    </a:lnTo>
                    <a:cubicBezTo>
                      <a:pt x="48207" y="3173"/>
                      <a:pt x="47454" y="2990"/>
                      <a:pt x="46769" y="2922"/>
                    </a:cubicBezTo>
                    <a:cubicBezTo>
                      <a:pt x="45651" y="2785"/>
                      <a:pt x="45925" y="3127"/>
                      <a:pt x="45149" y="3538"/>
                    </a:cubicBezTo>
                    <a:cubicBezTo>
                      <a:pt x="43665" y="2648"/>
                      <a:pt x="42729" y="3447"/>
                      <a:pt x="41383" y="4086"/>
                    </a:cubicBezTo>
                    <a:cubicBezTo>
                      <a:pt x="38758" y="5318"/>
                      <a:pt x="39191" y="4268"/>
                      <a:pt x="37525" y="4474"/>
                    </a:cubicBezTo>
                    <a:cubicBezTo>
                      <a:pt x="36589" y="4588"/>
                      <a:pt x="36361" y="5136"/>
                      <a:pt x="35882" y="5455"/>
                    </a:cubicBezTo>
                    <a:cubicBezTo>
                      <a:pt x="34786" y="6254"/>
                      <a:pt x="33462" y="6802"/>
                      <a:pt x="32275" y="5547"/>
                    </a:cubicBezTo>
                    <a:cubicBezTo>
                      <a:pt x="31796" y="5022"/>
                      <a:pt x="32161" y="4451"/>
                      <a:pt x="32412" y="3903"/>
                    </a:cubicBezTo>
                    <a:cubicBezTo>
                      <a:pt x="33576" y="4109"/>
                      <a:pt x="32823" y="4748"/>
                      <a:pt x="34604" y="4611"/>
                    </a:cubicBezTo>
                    <a:cubicBezTo>
                      <a:pt x="35014" y="2214"/>
                      <a:pt x="34878" y="2511"/>
                      <a:pt x="32709" y="1780"/>
                    </a:cubicBezTo>
                    <a:cubicBezTo>
                      <a:pt x="31340" y="1324"/>
                      <a:pt x="29947" y="1050"/>
                      <a:pt x="28418" y="936"/>
                    </a:cubicBezTo>
                    <a:cubicBezTo>
                      <a:pt x="26775" y="845"/>
                      <a:pt x="25337" y="1073"/>
                      <a:pt x="23944" y="1621"/>
                    </a:cubicBezTo>
                    <a:cubicBezTo>
                      <a:pt x="21684" y="2511"/>
                      <a:pt x="21913" y="2716"/>
                      <a:pt x="21502" y="3835"/>
                    </a:cubicBezTo>
                    <a:lnTo>
                      <a:pt x="21365" y="4177"/>
                    </a:lnTo>
                    <a:cubicBezTo>
                      <a:pt x="19950" y="4930"/>
                      <a:pt x="16663" y="5706"/>
                      <a:pt x="16800" y="7624"/>
                    </a:cubicBezTo>
                    <a:cubicBezTo>
                      <a:pt x="17964" y="8286"/>
                      <a:pt x="19356" y="7738"/>
                      <a:pt x="20292" y="8537"/>
                    </a:cubicBezTo>
                    <a:cubicBezTo>
                      <a:pt x="21821" y="9815"/>
                      <a:pt x="20794" y="10317"/>
                      <a:pt x="21570" y="11458"/>
                    </a:cubicBezTo>
                    <a:cubicBezTo>
                      <a:pt x="22346" y="12075"/>
                      <a:pt x="22986" y="11207"/>
                      <a:pt x="23556" y="10545"/>
                    </a:cubicBezTo>
                    <a:cubicBezTo>
                      <a:pt x="25291" y="8514"/>
                      <a:pt x="24469" y="9815"/>
                      <a:pt x="25542" y="8788"/>
                    </a:cubicBezTo>
                    <a:cubicBezTo>
                      <a:pt x="25154" y="7829"/>
                      <a:pt x="25017" y="8308"/>
                      <a:pt x="24515" y="7464"/>
                    </a:cubicBezTo>
                    <a:cubicBezTo>
                      <a:pt x="24789" y="6551"/>
                      <a:pt x="25519" y="6049"/>
                      <a:pt x="26386" y="5661"/>
                    </a:cubicBezTo>
                    <a:cubicBezTo>
                      <a:pt x="26683" y="6848"/>
                      <a:pt x="26044" y="7236"/>
                      <a:pt x="26775" y="7966"/>
                    </a:cubicBezTo>
                    <a:cubicBezTo>
                      <a:pt x="27436" y="8651"/>
                      <a:pt x="27733" y="8286"/>
                      <a:pt x="28304" y="9290"/>
                    </a:cubicBezTo>
                    <a:cubicBezTo>
                      <a:pt x="28030" y="10751"/>
                      <a:pt x="25747" y="11983"/>
                      <a:pt x="24127" y="12440"/>
                    </a:cubicBezTo>
                    <a:cubicBezTo>
                      <a:pt x="19836" y="13604"/>
                      <a:pt x="20292" y="10568"/>
                      <a:pt x="19790" y="10112"/>
                    </a:cubicBezTo>
                    <a:cubicBezTo>
                      <a:pt x="18603" y="9678"/>
                      <a:pt x="17918" y="9678"/>
                      <a:pt x="17462" y="10774"/>
                    </a:cubicBezTo>
                    <a:cubicBezTo>
                      <a:pt x="17827" y="11983"/>
                      <a:pt x="18557" y="11253"/>
                      <a:pt x="18489" y="13444"/>
                    </a:cubicBezTo>
                    <a:cubicBezTo>
                      <a:pt x="17485" y="13604"/>
                      <a:pt x="17485" y="13284"/>
                      <a:pt x="16709" y="13855"/>
                    </a:cubicBezTo>
                    <a:cubicBezTo>
                      <a:pt x="14403" y="15613"/>
                      <a:pt x="15362" y="14471"/>
                      <a:pt x="14061" y="15156"/>
                    </a:cubicBezTo>
                    <a:cubicBezTo>
                      <a:pt x="13308" y="15521"/>
                      <a:pt x="13627" y="15613"/>
                      <a:pt x="13125" y="16206"/>
                    </a:cubicBezTo>
                    <a:cubicBezTo>
                      <a:pt x="12166" y="16137"/>
                      <a:pt x="12326" y="15978"/>
                      <a:pt x="11847" y="16366"/>
                    </a:cubicBezTo>
                    <a:cubicBezTo>
                      <a:pt x="12737" y="16777"/>
                      <a:pt x="12965" y="17096"/>
                      <a:pt x="13513" y="18123"/>
                    </a:cubicBezTo>
                    <a:cubicBezTo>
                      <a:pt x="8857" y="19082"/>
                      <a:pt x="5867" y="18397"/>
                      <a:pt x="8491" y="24104"/>
                    </a:cubicBezTo>
                    <a:lnTo>
                      <a:pt x="12554" y="24240"/>
                    </a:lnTo>
                    <a:cubicBezTo>
                      <a:pt x="13650" y="21593"/>
                      <a:pt x="13947" y="19196"/>
                      <a:pt x="16435" y="18671"/>
                    </a:cubicBezTo>
                    <a:cubicBezTo>
                      <a:pt x="18375" y="18260"/>
                      <a:pt x="20018" y="18625"/>
                      <a:pt x="21479" y="19721"/>
                    </a:cubicBezTo>
                    <a:cubicBezTo>
                      <a:pt x="21776" y="19926"/>
                      <a:pt x="23214" y="20862"/>
                      <a:pt x="23328" y="20999"/>
                    </a:cubicBezTo>
                    <a:cubicBezTo>
                      <a:pt x="24013" y="22026"/>
                      <a:pt x="22666" y="22437"/>
                      <a:pt x="23830" y="23145"/>
                    </a:cubicBezTo>
                    <a:cubicBezTo>
                      <a:pt x="24857" y="23784"/>
                      <a:pt x="24446" y="22460"/>
                      <a:pt x="24629" y="21775"/>
                    </a:cubicBezTo>
                    <a:cubicBezTo>
                      <a:pt x="25337" y="21730"/>
                      <a:pt x="24834" y="21844"/>
                      <a:pt x="25108" y="21867"/>
                    </a:cubicBezTo>
                    <a:cubicBezTo>
                      <a:pt x="25177" y="21867"/>
                      <a:pt x="25337" y="21867"/>
                      <a:pt x="25382" y="21867"/>
                    </a:cubicBezTo>
                    <a:lnTo>
                      <a:pt x="25633" y="20611"/>
                    </a:lnTo>
                    <a:cubicBezTo>
                      <a:pt x="24172" y="20406"/>
                      <a:pt x="23465" y="19881"/>
                      <a:pt x="22529" y="18945"/>
                    </a:cubicBezTo>
                    <a:lnTo>
                      <a:pt x="23008" y="17827"/>
                    </a:lnTo>
                    <a:cubicBezTo>
                      <a:pt x="24241" y="17941"/>
                      <a:pt x="25428" y="18831"/>
                      <a:pt x="26341" y="19516"/>
                    </a:cubicBezTo>
                    <a:cubicBezTo>
                      <a:pt x="28030" y="20771"/>
                      <a:pt x="26386" y="21867"/>
                      <a:pt x="27733" y="22985"/>
                    </a:cubicBezTo>
                    <a:cubicBezTo>
                      <a:pt x="28829" y="23647"/>
                      <a:pt x="29765" y="21844"/>
                      <a:pt x="30427" y="21159"/>
                    </a:cubicBezTo>
                    <a:lnTo>
                      <a:pt x="32572" y="21889"/>
                    </a:lnTo>
                    <a:lnTo>
                      <a:pt x="32138" y="24971"/>
                    </a:lnTo>
                    <a:cubicBezTo>
                      <a:pt x="33143" y="25108"/>
                      <a:pt x="33987" y="25541"/>
                      <a:pt x="34946" y="25085"/>
                    </a:cubicBezTo>
                    <a:cubicBezTo>
                      <a:pt x="35836" y="24651"/>
                      <a:pt x="36247" y="24149"/>
                      <a:pt x="37525" y="24400"/>
                    </a:cubicBezTo>
                    <a:cubicBezTo>
                      <a:pt x="39260" y="29490"/>
                      <a:pt x="31591" y="28851"/>
                      <a:pt x="29924" y="28281"/>
                    </a:cubicBezTo>
                    <a:cubicBezTo>
                      <a:pt x="28806" y="27893"/>
                      <a:pt x="28372" y="27071"/>
                      <a:pt x="27003" y="26911"/>
                    </a:cubicBezTo>
                    <a:lnTo>
                      <a:pt x="26432" y="28235"/>
                    </a:lnTo>
                    <a:cubicBezTo>
                      <a:pt x="23739" y="27984"/>
                      <a:pt x="24424" y="27390"/>
                      <a:pt x="22666" y="26523"/>
                    </a:cubicBezTo>
                    <a:cubicBezTo>
                      <a:pt x="19881" y="25176"/>
                      <a:pt x="21525" y="25907"/>
                      <a:pt x="19927" y="23989"/>
                    </a:cubicBezTo>
                    <a:cubicBezTo>
                      <a:pt x="18306" y="23784"/>
                      <a:pt x="14654" y="24880"/>
                      <a:pt x="12783" y="25176"/>
                    </a:cubicBezTo>
                    <a:cubicBezTo>
                      <a:pt x="11116" y="25427"/>
                      <a:pt x="11094" y="24834"/>
                      <a:pt x="9519" y="25907"/>
                    </a:cubicBezTo>
                    <a:cubicBezTo>
                      <a:pt x="5159" y="28851"/>
                      <a:pt x="3219" y="33508"/>
                      <a:pt x="1096" y="38917"/>
                    </a:cubicBezTo>
                    <a:cubicBezTo>
                      <a:pt x="0" y="41747"/>
                      <a:pt x="0" y="42843"/>
                      <a:pt x="1119" y="45719"/>
                    </a:cubicBezTo>
                    <a:cubicBezTo>
                      <a:pt x="2945" y="50353"/>
                      <a:pt x="10820" y="48778"/>
                      <a:pt x="14312" y="48412"/>
                    </a:cubicBezTo>
                    <a:cubicBezTo>
                      <a:pt x="18306" y="48024"/>
                      <a:pt x="19128" y="50353"/>
                      <a:pt x="19950" y="51380"/>
                    </a:cubicBezTo>
                    <a:cubicBezTo>
                      <a:pt x="20726" y="52338"/>
                      <a:pt x="21159" y="52498"/>
                      <a:pt x="21342" y="54415"/>
                    </a:cubicBezTo>
                    <a:cubicBezTo>
                      <a:pt x="21479" y="55739"/>
                      <a:pt x="21456" y="56926"/>
                      <a:pt x="21684" y="58250"/>
                    </a:cubicBezTo>
                    <a:cubicBezTo>
                      <a:pt x="21890" y="59483"/>
                      <a:pt x="22187" y="60624"/>
                      <a:pt x="22438" y="61788"/>
                    </a:cubicBezTo>
                    <a:lnTo>
                      <a:pt x="41406" y="61788"/>
                    </a:lnTo>
                    <a:cubicBezTo>
                      <a:pt x="41109" y="60943"/>
                      <a:pt x="40949" y="59916"/>
                      <a:pt x="41565" y="58090"/>
                    </a:cubicBezTo>
                    <a:cubicBezTo>
                      <a:pt x="42113" y="56515"/>
                      <a:pt x="45720" y="50193"/>
                      <a:pt x="46747" y="48458"/>
                    </a:cubicBezTo>
                    <a:cubicBezTo>
                      <a:pt x="47956" y="46449"/>
                      <a:pt x="49257" y="46632"/>
                      <a:pt x="49189" y="43551"/>
                    </a:cubicBezTo>
                    <a:cubicBezTo>
                      <a:pt x="47317" y="43665"/>
                      <a:pt x="45012" y="44532"/>
                      <a:pt x="43323" y="44601"/>
                    </a:cubicBezTo>
                    <a:cubicBezTo>
                      <a:pt x="41976" y="44669"/>
                      <a:pt x="40949" y="42501"/>
                      <a:pt x="40424" y="40994"/>
                    </a:cubicBezTo>
                    <a:cubicBezTo>
                      <a:pt x="39191" y="37548"/>
                      <a:pt x="37183" y="33279"/>
                      <a:pt x="36544" y="31225"/>
                    </a:cubicBezTo>
                    <a:cubicBezTo>
                      <a:pt x="43642" y="36772"/>
                      <a:pt x="42684" y="40378"/>
                      <a:pt x="44807" y="41907"/>
                    </a:cubicBezTo>
                    <a:cubicBezTo>
                      <a:pt x="45879" y="42660"/>
                      <a:pt x="47637" y="42295"/>
                      <a:pt x="48824" y="41702"/>
                    </a:cubicBezTo>
                    <a:cubicBezTo>
                      <a:pt x="50285" y="40949"/>
                      <a:pt x="53001" y="37319"/>
                      <a:pt x="53069" y="36657"/>
                    </a:cubicBezTo>
                    <a:cubicBezTo>
                      <a:pt x="53115" y="35790"/>
                      <a:pt x="51768" y="34352"/>
                      <a:pt x="51106" y="33987"/>
                    </a:cubicBezTo>
                    <a:cubicBezTo>
                      <a:pt x="50034" y="33873"/>
                      <a:pt x="49303" y="34306"/>
                      <a:pt x="48573" y="34124"/>
                    </a:cubicBezTo>
                    <a:cubicBezTo>
                      <a:pt x="47728" y="33896"/>
                      <a:pt x="47751" y="33371"/>
                      <a:pt x="47272" y="32777"/>
                    </a:cubicBezTo>
                    <a:cubicBezTo>
                      <a:pt x="46153" y="31408"/>
                      <a:pt x="45172" y="32070"/>
                      <a:pt x="45560" y="29376"/>
                    </a:cubicBezTo>
                    <a:cubicBezTo>
                      <a:pt x="47477" y="29810"/>
                      <a:pt x="47979" y="30244"/>
                      <a:pt x="48847" y="31225"/>
                    </a:cubicBezTo>
                    <a:cubicBezTo>
                      <a:pt x="49486" y="31955"/>
                      <a:pt x="50695" y="32686"/>
                      <a:pt x="51905" y="33005"/>
                    </a:cubicBezTo>
                    <a:cubicBezTo>
                      <a:pt x="61355" y="35607"/>
                      <a:pt x="59826" y="33850"/>
                      <a:pt x="61378" y="38324"/>
                    </a:cubicBezTo>
                    <a:cubicBezTo>
                      <a:pt x="62496" y="41633"/>
                      <a:pt x="61127" y="43482"/>
                      <a:pt x="63797" y="45628"/>
                    </a:cubicBezTo>
                    <a:cubicBezTo>
                      <a:pt x="64185" y="45924"/>
                      <a:pt x="64847" y="46312"/>
                      <a:pt x="65235" y="46632"/>
                    </a:cubicBezTo>
                    <a:cubicBezTo>
                      <a:pt x="65988" y="47317"/>
                      <a:pt x="65441" y="47499"/>
                      <a:pt x="66308" y="48047"/>
                    </a:cubicBezTo>
                    <a:lnTo>
                      <a:pt x="66399" y="46541"/>
                    </a:lnTo>
                    <a:cubicBezTo>
                      <a:pt x="67016" y="43665"/>
                      <a:pt x="65943" y="45263"/>
                      <a:pt x="67723" y="40104"/>
                    </a:cubicBezTo>
                    <a:cubicBezTo>
                      <a:pt x="68385" y="38187"/>
                      <a:pt x="69001" y="37045"/>
                      <a:pt x="72037" y="36566"/>
                    </a:cubicBezTo>
                    <a:cubicBezTo>
                      <a:pt x="72745" y="37274"/>
                      <a:pt x="73201" y="38940"/>
                      <a:pt x="74000" y="39807"/>
                    </a:cubicBezTo>
                    <a:cubicBezTo>
                      <a:pt x="74959" y="40857"/>
                      <a:pt x="76579" y="40789"/>
                      <a:pt x="76374" y="42752"/>
                    </a:cubicBezTo>
                    <a:cubicBezTo>
                      <a:pt x="75780" y="48024"/>
                      <a:pt x="77036" y="47089"/>
                      <a:pt x="78679" y="49713"/>
                    </a:cubicBezTo>
                    <a:cubicBezTo>
                      <a:pt x="79022" y="50284"/>
                      <a:pt x="78725" y="50056"/>
                      <a:pt x="79204" y="505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7"/>
              <p:cNvSpPr/>
              <p:nvPr/>
            </p:nvSpPr>
            <p:spPr>
              <a:xfrm>
                <a:off x="-2408616" y="2534198"/>
                <a:ext cx="473914" cy="344498"/>
              </a:xfrm>
              <a:custGeom>
                <a:avLst/>
                <a:gdLst/>
                <a:ahLst/>
                <a:cxnLst/>
                <a:rect l="l" t="t" r="r" b="b"/>
                <a:pathLst>
                  <a:path w="33851" h="24607" extrusionOk="0">
                    <a:moveTo>
                      <a:pt x="32435" y="23236"/>
                    </a:moveTo>
                    <a:cubicBezTo>
                      <a:pt x="33850" y="19493"/>
                      <a:pt x="30974" y="19813"/>
                      <a:pt x="29924" y="18580"/>
                    </a:cubicBezTo>
                    <a:cubicBezTo>
                      <a:pt x="29399" y="17964"/>
                      <a:pt x="29285" y="17644"/>
                      <a:pt x="28715" y="17028"/>
                    </a:cubicBezTo>
                    <a:cubicBezTo>
                      <a:pt x="27391" y="17325"/>
                      <a:pt x="27277" y="18078"/>
                      <a:pt x="25519" y="18192"/>
                    </a:cubicBezTo>
                    <a:cubicBezTo>
                      <a:pt x="25953" y="12897"/>
                      <a:pt x="23990" y="17736"/>
                      <a:pt x="22141" y="15567"/>
                    </a:cubicBezTo>
                    <a:cubicBezTo>
                      <a:pt x="21228" y="14472"/>
                      <a:pt x="22209" y="13604"/>
                      <a:pt x="19402" y="11230"/>
                    </a:cubicBezTo>
                    <a:cubicBezTo>
                      <a:pt x="18580" y="10523"/>
                      <a:pt x="18306" y="10568"/>
                      <a:pt x="17873" y="9450"/>
                    </a:cubicBezTo>
                    <a:cubicBezTo>
                      <a:pt x="16777" y="6665"/>
                      <a:pt x="15955" y="7898"/>
                      <a:pt x="13193" y="7031"/>
                    </a:cubicBezTo>
                    <a:cubicBezTo>
                      <a:pt x="12166" y="6688"/>
                      <a:pt x="11733" y="6300"/>
                      <a:pt x="10568" y="6232"/>
                    </a:cubicBezTo>
                    <a:cubicBezTo>
                      <a:pt x="9975" y="6779"/>
                      <a:pt x="10500" y="6597"/>
                      <a:pt x="9701" y="7031"/>
                    </a:cubicBezTo>
                    <a:cubicBezTo>
                      <a:pt x="7441" y="8263"/>
                      <a:pt x="8720" y="8286"/>
                      <a:pt x="7259" y="9929"/>
                    </a:cubicBezTo>
                    <a:cubicBezTo>
                      <a:pt x="6734" y="9427"/>
                      <a:pt x="6049" y="8126"/>
                      <a:pt x="5273" y="8103"/>
                    </a:cubicBezTo>
                    <a:cubicBezTo>
                      <a:pt x="5068" y="8103"/>
                      <a:pt x="2808" y="9952"/>
                      <a:pt x="2625" y="7487"/>
                    </a:cubicBezTo>
                    <a:cubicBezTo>
                      <a:pt x="2557" y="6460"/>
                      <a:pt x="2831" y="5524"/>
                      <a:pt x="2580" y="3972"/>
                    </a:cubicBezTo>
                    <a:cubicBezTo>
                      <a:pt x="1050" y="4109"/>
                      <a:pt x="114" y="5205"/>
                      <a:pt x="868" y="2397"/>
                    </a:cubicBezTo>
                    <a:cubicBezTo>
                      <a:pt x="1142" y="1416"/>
                      <a:pt x="1279" y="617"/>
                      <a:pt x="1027" y="0"/>
                    </a:cubicBezTo>
                    <a:cubicBezTo>
                      <a:pt x="571" y="2192"/>
                      <a:pt x="206" y="4451"/>
                      <a:pt x="0" y="6711"/>
                    </a:cubicBezTo>
                    <a:cubicBezTo>
                      <a:pt x="69" y="6757"/>
                      <a:pt x="183" y="6825"/>
                      <a:pt x="297" y="6916"/>
                    </a:cubicBezTo>
                    <a:cubicBezTo>
                      <a:pt x="776" y="7236"/>
                      <a:pt x="1598" y="9382"/>
                      <a:pt x="2876" y="10135"/>
                    </a:cubicBezTo>
                    <a:cubicBezTo>
                      <a:pt x="3127" y="10272"/>
                      <a:pt x="3698" y="10363"/>
                      <a:pt x="3744" y="10363"/>
                    </a:cubicBezTo>
                    <a:cubicBezTo>
                      <a:pt x="4109" y="10477"/>
                      <a:pt x="4109" y="10591"/>
                      <a:pt x="4680" y="10842"/>
                    </a:cubicBezTo>
                    <a:cubicBezTo>
                      <a:pt x="4976" y="10180"/>
                      <a:pt x="4931" y="10089"/>
                      <a:pt x="5729" y="9929"/>
                    </a:cubicBezTo>
                    <a:cubicBezTo>
                      <a:pt x="6095" y="10979"/>
                      <a:pt x="5319" y="15476"/>
                      <a:pt x="5136" y="16823"/>
                    </a:cubicBezTo>
                    <a:cubicBezTo>
                      <a:pt x="4725" y="19836"/>
                      <a:pt x="4063" y="21958"/>
                      <a:pt x="6049" y="24606"/>
                    </a:cubicBezTo>
                    <a:lnTo>
                      <a:pt x="31568" y="24606"/>
                    </a:lnTo>
                    <a:cubicBezTo>
                      <a:pt x="31864" y="24332"/>
                      <a:pt x="32161" y="23921"/>
                      <a:pt x="32435" y="2323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7"/>
              <p:cNvSpPr/>
              <p:nvPr/>
            </p:nvSpPr>
            <p:spPr>
              <a:xfrm>
                <a:off x="-2160306" y="2029902"/>
                <a:ext cx="135184" cy="94920"/>
              </a:xfrm>
              <a:custGeom>
                <a:avLst/>
                <a:gdLst/>
                <a:ahLst/>
                <a:cxnLst/>
                <a:rect l="l" t="t" r="r" b="b"/>
                <a:pathLst>
                  <a:path w="9656" h="6780" extrusionOk="0">
                    <a:moveTo>
                      <a:pt x="3790" y="1507"/>
                    </a:moveTo>
                    <a:cubicBezTo>
                      <a:pt x="2762" y="2374"/>
                      <a:pt x="1781" y="3264"/>
                      <a:pt x="799" y="4200"/>
                    </a:cubicBezTo>
                    <a:cubicBezTo>
                      <a:pt x="526" y="4451"/>
                      <a:pt x="274" y="4702"/>
                      <a:pt x="1" y="4976"/>
                    </a:cubicBezTo>
                    <a:cubicBezTo>
                      <a:pt x="731" y="5090"/>
                      <a:pt x="1461" y="5250"/>
                      <a:pt x="2009" y="5455"/>
                    </a:cubicBezTo>
                    <a:cubicBezTo>
                      <a:pt x="3333" y="5980"/>
                      <a:pt x="3333" y="6642"/>
                      <a:pt x="5136" y="6779"/>
                    </a:cubicBezTo>
                    <a:cubicBezTo>
                      <a:pt x="5935" y="6026"/>
                      <a:pt x="6072" y="5296"/>
                      <a:pt x="7168" y="4976"/>
                    </a:cubicBezTo>
                    <a:cubicBezTo>
                      <a:pt x="8743" y="4520"/>
                      <a:pt x="9199" y="5090"/>
                      <a:pt x="9656" y="3355"/>
                    </a:cubicBezTo>
                    <a:cubicBezTo>
                      <a:pt x="7830" y="2557"/>
                      <a:pt x="6711" y="1484"/>
                      <a:pt x="5684" y="0"/>
                    </a:cubicBezTo>
                    <a:cubicBezTo>
                      <a:pt x="5045" y="502"/>
                      <a:pt x="4406" y="1004"/>
                      <a:pt x="3790" y="150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7"/>
              <p:cNvSpPr/>
              <p:nvPr/>
            </p:nvSpPr>
            <p:spPr>
              <a:xfrm>
                <a:off x="-2040148" y="1953834"/>
                <a:ext cx="362712" cy="200382"/>
              </a:xfrm>
              <a:custGeom>
                <a:avLst/>
                <a:gdLst/>
                <a:ahLst/>
                <a:cxnLst/>
                <a:rect l="l" t="t" r="r" b="b"/>
                <a:pathLst>
                  <a:path w="25908" h="14313" extrusionOk="0">
                    <a:moveTo>
                      <a:pt x="1" y="3333"/>
                    </a:moveTo>
                    <a:cubicBezTo>
                      <a:pt x="1758" y="2123"/>
                      <a:pt x="3584" y="1005"/>
                      <a:pt x="5456" y="1"/>
                    </a:cubicBezTo>
                    <a:cubicBezTo>
                      <a:pt x="6552" y="206"/>
                      <a:pt x="7625" y="412"/>
                      <a:pt x="8903" y="343"/>
                    </a:cubicBezTo>
                    <a:cubicBezTo>
                      <a:pt x="11779" y="206"/>
                      <a:pt x="11756" y="320"/>
                      <a:pt x="14358" y="937"/>
                    </a:cubicBezTo>
                    <a:cubicBezTo>
                      <a:pt x="17576" y="1667"/>
                      <a:pt x="19562" y="1"/>
                      <a:pt x="25908" y="1256"/>
                    </a:cubicBezTo>
                    <a:cubicBezTo>
                      <a:pt x="25497" y="2283"/>
                      <a:pt x="24629" y="2763"/>
                      <a:pt x="23831" y="3493"/>
                    </a:cubicBezTo>
                    <a:cubicBezTo>
                      <a:pt x="22393" y="4771"/>
                      <a:pt x="22758" y="4771"/>
                      <a:pt x="22187" y="5798"/>
                    </a:cubicBezTo>
                    <a:cubicBezTo>
                      <a:pt x="20886" y="8218"/>
                      <a:pt x="18375" y="6300"/>
                      <a:pt x="11619" y="11368"/>
                    </a:cubicBezTo>
                    <a:cubicBezTo>
                      <a:pt x="10090" y="12486"/>
                      <a:pt x="8538" y="13878"/>
                      <a:pt x="6483" y="14312"/>
                    </a:cubicBezTo>
                    <a:cubicBezTo>
                      <a:pt x="6072" y="14015"/>
                      <a:pt x="3858" y="11893"/>
                      <a:pt x="3950" y="10934"/>
                    </a:cubicBezTo>
                    <a:cubicBezTo>
                      <a:pt x="4041" y="10158"/>
                      <a:pt x="7054" y="6118"/>
                      <a:pt x="4771" y="4338"/>
                    </a:cubicBezTo>
                    <a:cubicBezTo>
                      <a:pt x="1621" y="1895"/>
                      <a:pt x="2649" y="3721"/>
                      <a:pt x="1" y="333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7"/>
              <p:cNvSpPr/>
              <p:nvPr/>
            </p:nvSpPr>
            <p:spPr>
              <a:xfrm>
                <a:off x="-2377295" y="2095092"/>
                <a:ext cx="340018" cy="400092"/>
              </a:xfrm>
              <a:custGeom>
                <a:avLst/>
                <a:gdLst/>
                <a:ahLst/>
                <a:cxnLst/>
                <a:rect l="l" t="t" r="r" b="b"/>
                <a:pathLst>
                  <a:path w="24287" h="28578" extrusionOk="0">
                    <a:moveTo>
                      <a:pt x="0" y="25770"/>
                    </a:moveTo>
                    <a:cubicBezTo>
                      <a:pt x="2214" y="18717"/>
                      <a:pt x="5638" y="12189"/>
                      <a:pt x="10066" y="6483"/>
                    </a:cubicBezTo>
                    <a:cubicBezTo>
                      <a:pt x="10135" y="6711"/>
                      <a:pt x="10226" y="7031"/>
                      <a:pt x="10568" y="7533"/>
                    </a:cubicBezTo>
                    <a:cubicBezTo>
                      <a:pt x="14403" y="7282"/>
                      <a:pt x="12874" y="0"/>
                      <a:pt x="18238" y="4497"/>
                    </a:cubicBezTo>
                    <a:cubicBezTo>
                      <a:pt x="19995" y="5981"/>
                      <a:pt x="19744" y="5296"/>
                      <a:pt x="21319" y="4748"/>
                    </a:cubicBezTo>
                    <a:cubicBezTo>
                      <a:pt x="22232" y="7373"/>
                      <a:pt x="24286" y="10569"/>
                      <a:pt x="24286" y="11755"/>
                    </a:cubicBezTo>
                    <a:cubicBezTo>
                      <a:pt x="21114" y="13353"/>
                      <a:pt x="21798" y="12235"/>
                      <a:pt x="20269" y="11710"/>
                    </a:cubicBezTo>
                    <a:cubicBezTo>
                      <a:pt x="19767" y="11527"/>
                      <a:pt x="19128" y="11322"/>
                      <a:pt x="18648" y="11162"/>
                    </a:cubicBezTo>
                    <a:cubicBezTo>
                      <a:pt x="17895" y="10911"/>
                      <a:pt x="15909" y="11002"/>
                      <a:pt x="15476" y="11824"/>
                    </a:cubicBezTo>
                    <a:cubicBezTo>
                      <a:pt x="15704" y="12280"/>
                      <a:pt x="14837" y="12372"/>
                      <a:pt x="16297" y="12144"/>
                    </a:cubicBezTo>
                    <a:cubicBezTo>
                      <a:pt x="16343" y="12144"/>
                      <a:pt x="17028" y="11870"/>
                      <a:pt x="17119" y="11847"/>
                    </a:cubicBezTo>
                    <a:cubicBezTo>
                      <a:pt x="17621" y="12577"/>
                      <a:pt x="17165" y="12646"/>
                      <a:pt x="18306" y="12805"/>
                    </a:cubicBezTo>
                    <a:cubicBezTo>
                      <a:pt x="19288" y="12965"/>
                      <a:pt x="19402" y="12600"/>
                      <a:pt x="20178" y="13125"/>
                    </a:cubicBezTo>
                    <a:cubicBezTo>
                      <a:pt x="20657" y="13559"/>
                      <a:pt x="21136" y="14746"/>
                      <a:pt x="19972" y="15796"/>
                    </a:cubicBezTo>
                    <a:cubicBezTo>
                      <a:pt x="18671" y="15567"/>
                      <a:pt x="18922" y="14358"/>
                      <a:pt x="17347" y="14198"/>
                    </a:cubicBezTo>
                    <a:cubicBezTo>
                      <a:pt x="16024" y="14084"/>
                      <a:pt x="14837" y="14426"/>
                      <a:pt x="14152" y="15042"/>
                    </a:cubicBezTo>
                    <a:lnTo>
                      <a:pt x="9518" y="18352"/>
                    </a:lnTo>
                    <a:cubicBezTo>
                      <a:pt x="3310" y="22871"/>
                      <a:pt x="6711" y="24104"/>
                      <a:pt x="3675" y="28578"/>
                    </a:cubicBezTo>
                    <a:cubicBezTo>
                      <a:pt x="2922" y="28007"/>
                      <a:pt x="2945" y="27163"/>
                      <a:pt x="1895" y="26455"/>
                    </a:cubicBezTo>
                    <a:cubicBezTo>
                      <a:pt x="1415" y="26135"/>
                      <a:pt x="708" y="25930"/>
                      <a:pt x="0" y="257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 name="Google Shape;1459;p37">
            <a:extLst>
              <a:ext uri="{FF2B5EF4-FFF2-40B4-BE49-F238E27FC236}">
                <a16:creationId xmlns:a16="http://schemas.microsoft.com/office/drawing/2014/main" id="{E84967ED-F8C4-4547-83E3-8C913045E150}"/>
              </a:ext>
            </a:extLst>
          </p:cNvPr>
          <p:cNvSpPr txBox="1">
            <a:spLocks noGrp="1"/>
          </p:cNvSpPr>
          <p:nvPr/>
        </p:nvSpPr>
        <p:spPr>
          <a:xfrm>
            <a:off x="1291271" y="2096698"/>
            <a:ext cx="6764809" cy="97501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200"/>
              <a:buFont typeface="DM Sans"/>
              <a:buNone/>
              <a:defRPr sz="5800" b="0" i="0" u="none" strike="noStrike" cap="none">
                <a:solidFill>
                  <a:schemeClr val="lt1"/>
                </a:solidFill>
                <a:latin typeface="DM Sans Black"/>
                <a:ea typeface="DM Sans Black"/>
                <a:cs typeface="DM Sans Black"/>
                <a:sym typeface="DM Sans Black"/>
              </a:defRPr>
            </a:lvl1pPr>
            <a:lvl2pPr marR="0" lvl="1" algn="ctr" rtl="0">
              <a:lnSpc>
                <a:spcPct val="100000"/>
              </a:lnSpc>
              <a:spcBef>
                <a:spcPts val="0"/>
              </a:spcBef>
              <a:spcAft>
                <a:spcPts val="0"/>
              </a:spcAft>
              <a:buClr>
                <a:schemeClr val="lt1"/>
              </a:buClr>
              <a:buSzPts val="5200"/>
              <a:buFont typeface="DM Sans"/>
              <a:buNone/>
              <a:defRPr sz="5200" b="0"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5200"/>
              <a:buFont typeface="DM Sans"/>
              <a:buNone/>
              <a:defRPr sz="5200" b="0"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5200"/>
              <a:buFont typeface="DM Sans"/>
              <a:buNone/>
              <a:defRPr sz="5200" b="0"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5200"/>
              <a:buFont typeface="DM Sans"/>
              <a:buNone/>
              <a:defRPr sz="5200" b="0"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5200"/>
              <a:buFont typeface="DM Sans"/>
              <a:buNone/>
              <a:defRPr sz="5200" b="0"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5200"/>
              <a:buFont typeface="DM Sans"/>
              <a:buNone/>
              <a:defRPr sz="5200" b="0"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5200"/>
              <a:buFont typeface="DM Sans"/>
              <a:buNone/>
              <a:defRPr sz="5200" b="0"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5200"/>
              <a:buFont typeface="DM Sans"/>
              <a:buNone/>
              <a:defRPr sz="5200" b="0" i="0" u="none" strike="noStrike" cap="none">
                <a:solidFill>
                  <a:schemeClr val="lt1"/>
                </a:solidFill>
                <a:latin typeface="DM Sans"/>
                <a:ea typeface="DM Sans"/>
                <a:cs typeface="DM Sans"/>
                <a:sym typeface="DM Sans"/>
              </a:defRPr>
            </a:lvl9pPr>
          </a:lstStyle>
          <a:p>
            <a:pPr marL="0" lvl="0" indent="0" algn="ctr" rtl="0">
              <a:spcBef>
                <a:spcPts val="0"/>
              </a:spcBef>
              <a:spcAft>
                <a:spcPts val="0"/>
              </a:spcAft>
              <a:buNone/>
            </a:pPr>
            <a:r>
              <a:rPr lang="en-US" sz="4500" dirty="0">
                <a:latin typeface="Cooper Black" panose="0208090404030B020404" pitchFamily="18" charset="0"/>
              </a:rPr>
              <a:t>Data Science &amp; AI BOOTCAMP Session</a:t>
            </a:r>
            <a:endParaRPr sz="4500" dirty="0">
              <a:solidFill>
                <a:schemeClr val="lt1"/>
              </a:solidFill>
              <a:latin typeface="Cooper Black" panose="0208090404030B020404" pitchFamily="18" charset="0"/>
            </a:endParaRPr>
          </a:p>
        </p:txBody>
      </p:sp>
      <p:sp>
        <p:nvSpPr>
          <p:cNvPr id="21" name="Google Shape;1464;p37">
            <a:extLst>
              <a:ext uri="{FF2B5EF4-FFF2-40B4-BE49-F238E27FC236}">
                <a16:creationId xmlns:a16="http://schemas.microsoft.com/office/drawing/2014/main" id="{F0C286F2-4A70-4C3D-83DA-17D074C3AF7C}"/>
              </a:ext>
            </a:extLst>
          </p:cNvPr>
          <p:cNvSpPr txBox="1"/>
          <p:nvPr/>
        </p:nvSpPr>
        <p:spPr>
          <a:xfrm>
            <a:off x="3654626" y="206552"/>
            <a:ext cx="1834747" cy="331500"/>
          </a:xfrm>
          <a:prstGeom prst="rect">
            <a:avLst/>
          </a:pr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1800" dirty="0">
                <a:solidFill>
                  <a:schemeClr val="lt1"/>
                </a:solidFill>
                <a:latin typeface="Cascadia Code SemiLight" panose="020B0609020000020004" pitchFamily="49" charset="0"/>
                <a:ea typeface="DM Sans"/>
                <a:cs typeface="Cascadia Code SemiLight" panose="020B0609020000020004" pitchFamily="49" charset="0"/>
                <a:sym typeface="DM Sans"/>
              </a:rPr>
              <a:t>Session : 2</a:t>
            </a:r>
            <a:endParaRPr sz="1800" dirty="0">
              <a:solidFill>
                <a:schemeClr val="lt1"/>
              </a:solidFill>
              <a:latin typeface="Cascadia Code SemiLight" panose="020B0609020000020004" pitchFamily="49" charset="0"/>
              <a:ea typeface="DM Sans"/>
              <a:cs typeface="Cascadia Code SemiLight" panose="020B0609020000020004" pitchFamily="49" charset="0"/>
              <a:sym typeface="DM Sans"/>
            </a:endParaRPr>
          </a:p>
        </p:txBody>
      </p:sp>
      <p:pic>
        <p:nvPicPr>
          <p:cNvPr id="22" name="Picture 21">
            <a:extLst>
              <a:ext uri="{FF2B5EF4-FFF2-40B4-BE49-F238E27FC236}">
                <a16:creationId xmlns:a16="http://schemas.microsoft.com/office/drawing/2014/main" id="{685EC3B0-44EF-9CCD-2377-5EEAEAE1D974}"/>
              </a:ext>
            </a:extLst>
          </p:cNvPr>
          <p:cNvPicPr>
            <a:picLocks noChangeAspect="1"/>
          </p:cNvPicPr>
          <p:nvPr/>
        </p:nvPicPr>
        <p:blipFill>
          <a:blip r:embed="rId3"/>
          <a:stretch>
            <a:fillRect/>
          </a:stretch>
        </p:blipFill>
        <p:spPr>
          <a:xfrm>
            <a:off x="4078486" y="634009"/>
            <a:ext cx="987026" cy="987026"/>
          </a:xfrm>
          <a:prstGeom prst="rect">
            <a:avLst/>
          </a:prstGeom>
        </p:spPr>
      </p:pic>
      <p:sp>
        <p:nvSpPr>
          <p:cNvPr id="23" name="Google Shape;1460;p37">
            <a:extLst>
              <a:ext uri="{FF2B5EF4-FFF2-40B4-BE49-F238E27FC236}">
                <a16:creationId xmlns:a16="http://schemas.microsoft.com/office/drawing/2014/main" id="{117DE9BD-6AF2-4397-9B79-A44BE324AC08}"/>
              </a:ext>
            </a:extLst>
          </p:cNvPr>
          <p:cNvSpPr txBox="1">
            <a:spLocks noGrp="1"/>
          </p:cNvSpPr>
          <p:nvPr>
            <p:ph type="subTitle" idx="1"/>
          </p:nvPr>
        </p:nvSpPr>
        <p:spPr>
          <a:xfrm>
            <a:off x="2481322" y="3104410"/>
            <a:ext cx="4528800" cy="46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latin typeface="Cooper Black" panose="0208090404030B020404" pitchFamily="18" charset="0"/>
              </a:rPr>
              <a:t>“Our Limit is the Space”</a:t>
            </a:r>
            <a:endParaRPr dirty="0">
              <a:solidFill>
                <a:schemeClr val="tx2"/>
              </a:solidFill>
              <a:latin typeface="Cooper Black" panose="0208090404030B020404" pitchFamily="18" charset="0"/>
            </a:endParaRPr>
          </a:p>
        </p:txBody>
      </p:sp>
      <p:grpSp>
        <p:nvGrpSpPr>
          <p:cNvPr id="24" name="Google Shape;1707;p49">
            <a:extLst>
              <a:ext uri="{FF2B5EF4-FFF2-40B4-BE49-F238E27FC236}">
                <a16:creationId xmlns:a16="http://schemas.microsoft.com/office/drawing/2014/main" id="{0CAFDFBB-5E94-44C3-A6EC-959991C240A7}"/>
              </a:ext>
            </a:extLst>
          </p:cNvPr>
          <p:cNvGrpSpPr/>
          <p:nvPr/>
        </p:nvGrpSpPr>
        <p:grpSpPr>
          <a:xfrm>
            <a:off x="0" y="3571641"/>
            <a:ext cx="9212250" cy="1326290"/>
            <a:chOff x="0" y="2994026"/>
            <a:chExt cx="9212250" cy="1326290"/>
          </a:xfrm>
        </p:grpSpPr>
        <p:sp>
          <p:nvSpPr>
            <p:cNvPr id="25" name="Google Shape;1708;p49">
              <a:extLst>
                <a:ext uri="{FF2B5EF4-FFF2-40B4-BE49-F238E27FC236}">
                  <a16:creationId xmlns:a16="http://schemas.microsoft.com/office/drawing/2014/main" id="{D43CB68F-BA81-4EC1-AA55-8F66B4057AB7}"/>
                </a:ext>
              </a:extLst>
            </p:cNvPr>
            <p:cNvSpPr/>
            <p:nvPr/>
          </p:nvSpPr>
          <p:spPr>
            <a:xfrm>
              <a:off x="0" y="2994026"/>
              <a:ext cx="9212250" cy="1202775"/>
            </a:xfrm>
            <a:custGeom>
              <a:avLst/>
              <a:gdLst/>
              <a:ahLst/>
              <a:cxnLst/>
              <a:rect l="l" t="t" r="r" b="b"/>
              <a:pathLst>
                <a:path w="368490" h="48111" extrusionOk="0">
                  <a:moveTo>
                    <a:pt x="0" y="23884"/>
                  </a:moveTo>
                  <a:cubicBezTo>
                    <a:pt x="20946" y="22652"/>
                    <a:pt x="81602" y="12511"/>
                    <a:pt x="125673" y="16491"/>
                  </a:cubicBezTo>
                  <a:cubicBezTo>
                    <a:pt x="169744" y="20472"/>
                    <a:pt x="223956" y="50516"/>
                    <a:pt x="264425" y="47767"/>
                  </a:cubicBezTo>
                  <a:cubicBezTo>
                    <a:pt x="304895" y="45019"/>
                    <a:pt x="351146" y="7961"/>
                    <a:pt x="368490" y="0"/>
                  </a:cubicBezTo>
                </a:path>
              </a:pathLst>
            </a:custGeom>
            <a:noFill/>
            <a:ln w="9525" cap="flat" cmpd="sng">
              <a:solidFill>
                <a:schemeClr val="lt1"/>
              </a:solidFill>
              <a:prstDash val="solid"/>
              <a:round/>
              <a:headEnd type="none" w="med" len="med"/>
              <a:tailEnd type="none" w="med" len="med"/>
            </a:ln>
          </p:spPr>
        </p:sp>
        <p:grpSp>
          <p:nvGrpSpPr>
            <p:cNvPr id="26" name="Google Shape;1709;p49">
              <a:extLst>
                <a:ext uri="{FF2B5EF4-FFF2-40B4-BE49-F238E27FC236}">
                  <a16:creationId xmlns:a16="http://schemas.microsoft.com/office/drawing/2014/main" id="{04C136CF-3D49-4D5A-B07E-41A92E4D44E8}"/>
                </a:ext>
              </a:extLst>
            </p:cNvPr>
            <p:cNvGrpSpPr/>
            <p:nvPr/>
          </p:nvGrpSpPr>
          <p:grpSpPr>
            <a:xfrm>
              <a:off x="457842" y="3395106"/>
              <a:ext cx="282839" cy="282124"/>
              <a:chOff x="786304" y="-191084"/>
              <a:chExt cx="633033" cy="631432"/>
            </a:xfrm>
          </p:grpSpPr>
          <p:sp>
            <p:nvSpPr>
              <p:cNvPr id="83" name="Google Shape;1710;p49">
                <a:extLst>
                  <a:ext uri="{FF2B5EF4-FFF2-40B4-BE49-F238E27FC236}">
                    <a16:creationId xmlns:a16="http://schemas.microsoft.com/office/drawing/2014/main" id="{3CBD525D-7DE1-4E97-BB96-EAE5FC4A50A9}"/>
                  </a:ext>
                </a:extLst>
              </p:cNvPr>
              <p:cNvSpPr/>
              <p:nvPr/>
            </p:nvSpPr>
            <p:spPr>
              <a:xfrm>
                <a:off x="786304" y="-191084"/>
                <a:ext cx="633033" cy="631432"/>
              </a:xfrm>
              <a:custGeom>
                <a:avLst/>
                <a:gdLst/>
                <a:ahLst/>
                <a:cxnLst/>
                <a:rect l="l" t="t" r="r" b="b"/>
                <a:pathLst>
                  <a:path w="8697" h="8675" extrusionOk="0">
                    <a:moveTo>
                      <a:pt x="4360" y="0"/>
                    </a:moveTo>
                    <a:cubicBezTo>
                      <a:pt x="1963" y="0"/>
                      <a:pt x="0" y="1941"/>
                      <a:pt x="0" y="4337"/>
                    </a:cubicBezTo>
                    <a:cubicBezTo>
                      <a:pt x="0" y="6734"/>
                      <a:pt x="1963" y="8674"/>
                      <a:pt x="4360" y="8674"/>
                    </a:cubicBezTo>
                    <a:cubicBezTo>
                      <a:pt x="6757" y="8674"/>
                      <a:pt x="8697" y="6734"/>
                      <a:pt x="8697" y="4337"/>
                    </a:cubicBezTo>
                    <a:cubicBezTo>
                      <a:pt x="8697" y="1941"/>
                      <a:pt x="6757" y="0"/>
                      <a:pt x="4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711;p49">
                <a:extLst>
                  <a:ext uri="{FF2B5EF4-FFF2-40B4-BE49-F238E27FC236}">
                    <a16:creationId xmlns:a16="http://schemas.microsoft.com/office/drawing/2014/main" id="{6FBAB980-320E-4DEA-BB61-61179A7DC23E}"/>
                  </a:ext>
                </a:extLst>
              </p:cNvPr>
              <p:cNvSpPr/>
              <p:nvPr/>
            </p:nvSpPr>
            <p:spPr>
              <a:xfrm>
                <a:off x="812871" y="-73095"/>
                <a:ext cx="546707" cy="453612"/>
              </a:xfrm>
              <a:custGeom>
                <a:avLst/>
                <a:gdLst/>
                <a:ahLst/>
                <a:cxnLst/>
                <a:rect l="l" t="t" r="r" b="b"/>
                <a:pathLst>
                  <a:path w="7511" h="6232" extrusionOk="0">
                    <a:moveTo>
                      <a:pt x="617" y="0"/>
                    </a:moveTo>
                    <a:cubicBezTo>
                      <a:pt x="366" y="297"/>
                      <a:pt x="160" y="639"/>
                      <a:pt x="1" y="1004"/>
                    </a:cubicBezTo>
                    <a:lnTo>
                      <a:pt x="1850" y="1004"/>
                    </a:lnTo>
                    <a:cubicBezTo>
                      <a:pt x="2123" y="1004"/>
                      <a:pt x="2352" y="776"/>
                      <a:pt x="2352" y="502"/>
                    </a:cubicBezTo>
                    <a:cubicBezTo>
                      <a:pt x="2352" y="206"/>
                      <a:pt x="2123" y="0"/>
                      <a:pt x="1850" y="0"/>
                    </a:cubicBezTo>
                    <a:close/>
                    <a:moveTo>
                      <a:pt x="5775" y="0"/>
                    </a:moveTo>
                    <a:cubicBezTo>
                      <a:pt x="5228" y="0"/>
                      <a:pt x="4771" y="434"/>
                      <a:pt x="4771" y="1004"/>
                    </a:cubicBezTo>
                    <a:cubicBezTo>
                      <a:pt x="4771" y="1552"/>
                      <a:pt x="5228" y="2009"/>
                      <a:pt x="5775" y="2009"/>
                    </a:cubicBezTo>
                    <a:cubicBezTo>
                      <a:pt x="6346" y="2009"/>
                      <a:pt x="6803" y="1552"/>
                      <a:pt x="6803" y="1004"/>
                    </a:cubicBezTo>
                    <a:cubicBezTo>
                      <a:pt x="6803" y="434"/>
                      <a:pt x="6346" y="0"/>
                      <a:pt x="5775" y="0"/>
                    </a:cubicBezTo>
                    <a:close/>
                    <a:moveTo>
                      <a:pt x="2717" y="1940"/>
                    </a:moveTo>
                    <a:cubicBezTo>
                      <a:pt x="2443" y="1940"/>
                      <a:pt x="2215" y="2168"/>
                      <a:pt x="2215" y="2442"/>
                    </a:cubicBezTo>
                    <a:cubicBezTo>
                      <a:pt x="2215" y="2716"/>
                      <a:pt x="2443" y="2945"/>
                      <a:pt x="2717" y="2945"/>
                    </a:cubicBezTo>
                    <a:cubicBezTo>
                      <a:pt x="2991" y="2945"/>
                      <a:pt x="3219" y="2716"/>
                      <a:pt x="3219" y="2442"/>
                    </a:cubicBezTo>
                    <a:cubicBezTo>
                      <a:pt x="3219" y="2168"/>
                      <a:pt x="2991" y="1940"/>
                      <a:pt x="2717" y="1940"/>
                    </a:cubicBezTo>
                    <a:close/>
                    <a:moveTo>
                      <a:pt x="6962" y="2899"/>
                    </a:moveTo>
                    <a:cubicBezTo>
                      <a:pt x="6666" y="2899"/>
                      <a:pt x="6460" y="3127"/>
                      <a:pt x="6460" y="3401"/>
                    </a:cubicBezTo>
                    <a:cubicBezTo>
                      <a:pt x="6460" y="3675"/>
                      <a:pt x="6666" y="3903"/>
                      <a:pt x="6962" y="3903"/>
                    </a:cubicBezTo>
                    <a:cubicBezTo>
                      <a:pt x="7236" y="3903"/>
                      <a:pt x="7465" y="3675"/>
                      <a:pt x="7465" y="3401"/>
                    </a:cubicBezTo>
                    <a:cubicBezTo>
                      <a:pt x="7465" y="3127"/>
                      <a:pt x="7236" y="2899"/>
                      <a:pt x="6962" y="2899"/>
                    </a:cubicBezTo>
                    <a:close/>
                    <a:moveTo>
                      <a:pt x="2717" y="4223"/>
                    </a:moveTo>
                    <a:cubicBezTo>
                      <a:pt x="2169" y="4223"/>
                      <a:pt x="1713" y="4656"/>
                      <a:pt x="1713" y="5227"/>
                    </a:cubicBezTo>
                    <a:cubicBezTo>
                      <a:pt x="1713" y="5775"/>
                      <a:pt x="2169" y="6231"/>
                      <a:pt x="2717" y="6231"/>
                    </a:cubicBezTo>
                    <a:cubicBezTo>
                      <a:pt x="3265" y="6231"/>
                      <a:pt x="3721" y="5775"/>
                      <a:pt x="3721" y="5227"/>
                    </a:cubicBezTo>
                    <a:cubicBezTo>
                      <a:pt x="3721" y="4656"/>
                      <a:pt x="3265" y="4223"/>
                      <a:pt x="2717" y="4223"/>
                    </a:cubicBezTo>
                    <a:close/>
                    <a:moveTo>
                      <a:pt x="4977" y="5227"/>
                    </a:moveTo>
                    <a:cubicBezTo>
                      <a:pt x="4703" y="5227"/>
                      <a:pt x="4474" y="5432"/>
                      <a:pt x="4474" y="5729"/>
                    </a:cubicBezTo>
                    <a:cubicBezTo>
                      <a:pt x="4474" y="6003"/>
                      <a:pt x="4703" y="6231"/>
                      <a:pt x="4977" y="6231"/>
                    </a:cubicBezTo>
                    <a:lnTo>
                      <a:pt x="6529" y="6231"/>
                    </a:lnTo>
                    <a:cubicBezTo>
                      <a:pt x="6917" y="5935"/>
                      <a:pt x="7236" y="5615"/>
                      <a:pt x="7510" y="52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1712;p49">
              <a:extLst>
                <a:ext uri="{FF2B5EF4-FFF2-40B4-BE49-F238E27FC236}">
                  <a16:creationId xmlns:a16="http://schemas.microsoft.com/office/drawing/2014/main" id="{5AB753BC-673A-4E6D-8C23-19B6565D63A8}"/>
                </a:ext>
              </a:extLst>
            </p:cNvPr>
            <p:cNvGrpSpPr/>
            <p:nvPr/>
          </p:nvGrpSpPr>
          <p:grpSpPr>
            <a:xfrm>
              <a:off x="1326666" y="3349836"/>
              <a:ext cx="371948" cy="372663"/>
              <a:chOff x="1809698" y="-292404"/>
              <a:chExt cx="832471" cy="834072"/>
            </a:xfrm>
          </p:grpSpPr>
          <p:sp>
            <p:nvSpPr>
              <p:cNvPr id="76" name="Google Shape;1713;p49">
                <a:extLst>
                  <a:ext uri="{FF2B5EF4-FFF2-40B4-BE49-F238E27FC236}">
                    <a16:creationId xmlns:a16="http://schemas.microsoft.com/office/drawing/2014/main" id="{E2DB7DE9-9E15-4B9E-98AC-C3EFEE23365D}"/>
                  </a:ext>
                </a:extLst>
              </p:cNvPr>
              <p:cNvSpPr/>
              <p:nvPr/>
            </p:nvSpPr>
            <p:spPr>
              <a:xfrm>
                <a:off x="1809698" y="-292404"/>
                <a:ext cx="832471" cy="834072"/>
              </a:xfrm>
              <a:custGeom>
                <a:avLst/>
                <a:gdLst/>
                <a:ahLst/>
                <a:cxnLst/>
                <a:rect l="l" t="t" r="r" b="b"/>
                <a:pathLst>
                  <a:path w="11437" h="11459" extrusionOk="0">
                    <a:moveTo>
                      <a:pt x="5707" y="0"/>
                    </a:moveTo>
                    <a:cubicBezTo>
                      <a:pt x="2557" y="0"/>
                      <a:pt x="1" y="2579"/>
                      <a:pt x="1" y="5729"/>
                    </a:cubicBezTo>
                    <a:cubicBezTo>
                      <a:pt x="1" y="8879"/>
                      <a:pt x="2557" y="11458"/>
                      <a:pt x="5707" y="11458"/>
                    </a:cubicBezTo>
                    <a:cubicBezTo>
                      <a:pt x="8880" y="11458"/>
                      <a:pt x="11436" y="8879"/>
                      <a:pt x="11436" y="5729"/>
                    </a:cubicBezTo>
                    <a:cubicBezTo>
                      <a:pt x="11436" y="2579"/>
                      <a:pt x="8880" y="0"/>
                      <a:pt x="5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714;p49">
                <a:extLst>
                  <a:ext uri="{FF2B5EF4-FFF2-40B4-BE49-F238E27FC236}">
                    <a16:creationId xmlns:a16="http://schemas.microsoft.com/office/drawing/2014/main" id="{E64C43F7-384E-42CE-9CCC-8BC5B7A550A8}"/>
                  </a:ext>
                </a:extLst>
              </p:cNvPr>
              <p:cNvSpPr/>
              <p:nvPr/>
            </p:nvSpPr>
            <p:spPr>
              <a:xfrm>
                <a:off x="1854608" y="-182786"/>
                <a:ext cx="742724" cy="121337"/>
              </a:xfrm>
              <a:custGeom>
                <a:avLst/>
                <a:gdLst/>
                <a:ahLst/>
                <a:cxnLst/>
                <a:rect l="l" t="t" r="r" b="b"/>
                <a:pathLst>
                  <a:path w="10204" h="1667" extrusionOk="0">
                    <a:moveTo>
                      <a:pt x="1233" y="1"/>
                    </a:moveTo>
                    <a:cubicBezTo>
                      <a:pt x="731" y="480"/>
                      <a:pt x="297" y="1028"/>
                      <a:pt x="0" y="1667"/>
                    </a:cubicBezTo>
                    <a:lnTo>
                      <a:pt x="10203" y="1667"/>
                    </a:lnTo>
                    <a:cubicBezTo>
                      <a:pt x="9883" y="1028"/>
                      <a:pt x="9473" y="480"/>
                      <a:pt x="8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715;p49">
                <a:extLst>
                  <a:ext uri="{FF2B5EF4-FFF2-40B4-BE49-F238E27FC236}">
                    <a16:creationId xmlns:a16="http://schemas.microsoft.com/office/drawing/2014/main" id="{B281990D-E88E-4B2E-96B5-DE08DE2C16F8}"/>
                  </a:ext>
                </a:extLst>
              </p:cNvPr>
              <p:cNvSpPr/>
              <p:nvPr/>
            </p:nvSpPr>
            <p:spPr>
              <a:xfrm>
                <a:off x="1811372" y="161136"/>
                <a:ext cx="829122" cy="59904"/>
              </a:xfrm>
              <a:custGeom>
                <a:avLst/>
                <a:gdLst/>
                <a:ahLst/>
                <a:cxnLst/>
                <a:rect l="l" t="t" r="r" b="b"/>
                <a:pathLst>
                  <a:path w="11391" h="823" extrusionOk="0">
                    <a:moveTo>
                      <a:pt x="1" y="0"/>
                    </a:moveTo>
                    <a:cubicBezTo>
                      <a:pt x="24" y="274"/>
                      <a:pt x="69" y="548"/>
                      <a:pt x="138" y="822"/>
                    </a:cubicBezTo>
                    <a:lnTo>
                      <a:pt x="11254" y="822"/>
                    </a:lnTo>
                    <a:cubicBezTo>
                      <a:pt x="11322" y="548"/>
                      <a:pt x="11368" y="274"/>
                      <a:pt x="11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716;p49">
                <a:extLst>
                  <a:ext uri="{FF2B5EF4-FFF2-40B4-BE49-F238E27FC236}">
                    <a16:creationId xmlns:a16="http://schemas.microsoft.com/office/drawing/2014/main" id="{37DE6B05-0E8B-4943-882A-D512750412A6}"/>
                  </a:ext>
                </a:extLst>
              </p:cNvPr>
              <p:cNvSpPr/>
              <p:nvPr/>
            </p:nvSpPr>
            <p:spPr>
              <a:xfrm>
                <a:off x="1874551" y="348855"/>
                <a:ext cx="701162" cy="141281"/>
              </a:xfrm>
              <a:custGeom>
                <a:avLst/>
                <a:gdLst/>
                <a:ahLst/>
                <a:cxnLst/>
                <a:rect l="l" t="t" r="r" b="b"/>
                <a:pathLst>
                  <a:path w="9633" h="1941" extrusionOk="0">
                    <a:moveTo>
                      <a:pt x="0" y="1"/>
                    </a:moveTo>
                    <a:cubicBezTo>
                      <a:pt x="525" y="800"/>
                      <a:pt x="1233" y="1462"/>
                      <a:pt x="2077" y="1941"/>
                    </a:cubicBezTo>
                    <a:lnTo>
                      <a:pt x="7578" y="1941"/>
                    </a:lnTo>
                    <a:cubicBezTo>
                      <a:pt x="8400" y="1462"/>
                      <a:pt x="9130" y="800"/>
                      <a:pt x="9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717;p49">
                <a:extLst>
                  <a:ext uri="{FF2B5EF4-FFF2-40B4-BE49-F238E27FC236}">
                    <a16:creationId xmlns:a16="http://schemas.microsoft.com/office/drawing/2014/main" id="{20EB538C-1284-4A77-AE3D-FF0626567CB0}"/>
                  </a:ext>
                </a:extLst>
              </p:cNvPr>
              <p:cNvSpPr/>
              <p:nvPr/>
            </p:nvSpPr>
            <p:spPr>
              <a:xfrm>
                <a:off x="2083889" y="262456"/>
                <a:ext cx="533314" cy="43309"/>
              </a:xfrm>
              <a:custGeom>
                <a:avLst/>
                <a:gdLst/>
                <a:ahLst/>
                <a:cxnLst/>
                <a:rect l="l" t="t" r="r" b="b"/>
                <a:pathLst>
                  <a:path w="7327" h="595" extrusionOk="0">
                    <a:moveTo>
                      <a:pt x="297" y="1"/>
                    </a:moveTo>
                    <a:cubicBezTo>
                      <a:pt x="114" y="1"/>
                      <a:pt x="0" y="138"/>
                      <a:pt x="0" y="298"/>
                    </a:cubicBezTo>
                    <a:cubicBezTo>
                      <a:pt x="0" y="480"/>
                      <a:pt x="114" y="594"/>
                      <a:pt x="297" y="594"/>
                    </a:cubicBezTo>
                    <a:lnTo>
                      <a:pt x="7076" y="594"/>
                    </a:lnTo>
                    <a:cubicBezTo>
                      <a:pt x="7190" y="412"/>
                      <a:pt x="7258" y="206"/>
                      <a:pt x="73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718;p49">
                <a:extLst>
                  <a:ext uri="{FF2B5EF4-FFF2-40B4-BE49-F238E27FC236}">
                    <a16:creationId xmlns:a16="http://schemas.microsoft.com/office/drawing/2014/main" id="{A738A49A-25F6-499E-9156-5AFD1D8B3BD1}"/>
                  </a:ext>
                </a:extLst>
              </p:cNvPr>
              <p:cNvSpPr/>
              <p:nvPr/>
            </p:nvSpPr>
            <p:spPr>
              <a:xfrm>
                <a:off x="1999091" y="-292404"/>
                <a:ext cx="452010" cy="68129"/>
              </a:xfrm>
              <a:custGeom>
                <a:avLst/>
                <a:gdLst/>
                <a:ahLst/>
                <a:cxnLst/>
                <a:rect l="l" t="t" r="r" b="b"/>
                <a:pathLst>
                  <a:path w="6210" h="936" extrusionOk="0">
                    <a:moveTo>
                      <a:pt x="3105" y="0"/>
                    </a:moveTo>
                    <a:cubicBezTo>
                      <a:pt x="1964" y="0"/>
                      <a:pt x="891" y="343"/>
                      <a:pt x="1" y="936"/>
                    </a:cubicBezTo>
                    <a:lnTo>
                      <a:pt x="6209" y="936"/>
                    </a:lnTo>
                    <a:cubicBezTo>
                      <a:pt x="5319" y="343"/>
                      <a:pt x="4246" y="0"/>
                      <a:pt x="3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719;p49">
                <a:extLst>
                  <a:ext uri="{FF2B5EF4-FFF2-40B4-BE49-F238E27FC236}">
                    <a16:creationId xmlns:a16="http://schemas.microsoft.com/office/drawing/2014/main" id="{38825312-FEDD-4929-8BAA-90F38F0FDEEB}"/>
                  </a:ext>
                </a:extLst>
              </p:cNvPr>
              <p:cNvSpPr/>
              <p:nvPr/>
            </p:nvSpPr>
            <p:spPr>
              <a:xfrm>
                <a:off x="1811372" y="-28258"/>
                <a:ext cx="561628" cy="119663"/>
              </a:xfrm>
              <a:custGeom>
                <a:avLst/>
                <a:gdLst/>
                <a:ahLst/>
                <a:cxnLst/>
                <a:rect l="l" t="t" r="r" b="b"/>
                <a:pathLst>
                  <a:path w="7716" h="1644" extrusionOk="0">
                    <a:moveTo>
                      <a:pt x="389" y="0"/>
                    </a:moveTo>
                    <a:cubicBezTo>
                      <a:pt x="160" y="503"/>
                      <a:pt x="46" y="1073"/>
                      <a:pt x="1" y="1644"/>
                    </a:cubicBezTo>
                    <a:lnTo>
                      <a:pt x="6894" y="1644"/>
                    </a:lnTo>
                    <a:cubicBezTo>
                      <a:pt x="7350" y="1644"/>
                      <a:pt x="7716" y="1279"/>
                      <a:pt x="7716" y="822"/>
                    </a:cubicBezTo>
                    <a:cubicBezTo>
                      <a:pt x="7716" y="366"/>
                      <a:pt x="7350" y="0"/>
                      <a:pt x="68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1720;p49">
              <a:extLst>
                <a:ext uri="{FF2B5EF4-FFF2-40B4-BE49-F238E27FC236}">
                  <a16:creationId xmlns:a16="http://schemas.microsoft.com/office/drawing/2014/main" id="{7605B9F5-F0D7-4BF8-A77D-FA73DD9A655B}"/>
                </a:ext>
              </a:extLst>
            </p:cNvPr>
            <p:cNvGrpSpPr/>
            <p:nvPr/>
          </p:nvGrpSpPr>
          <p:grpSpPr>
            <a:xfrm>
              <a:off x="2284599" y="3207646"/>
              <a:ext cx="562719" cy="364143"/>
              <a:chOff x="2924513" y="-282869"/>
              <a:chExt cx="1259442" cy="815003"/>
            </a:xfrm>
          </p:grpSpPr>
          <p:sp>
            <p:nvSpPr>
              <p:cNvPr id="66" name="Google Shape;1721;p49">
                <a:extLst>
                  <a:ext uri="{FF2B5EF4-FFF2-40B4-BE49-F238E27FC236}">
                    <a16:creationId xmlns:a16="http://schemas.microsoft.com/office/drawing/2014/main" id="{B5027514-FD89-4862-AB42-7485386F661A}"/>
                  </a:ext>
                </a:extLst>
              </p:cNvPr>
              <p:cNvSpPr/>
              <p:nvPr/>
            </p:nvSpPr>
            <p:spPr>
              <a:xfrm>
                <a:off x="3098985" y="-282723"/>
                <a:ext cx="930443" cy="814638"/>
              </a:xfrm>
              <a:custGeom>
                <a:avLst/>
                <a:gdLst/>
                <a:ahLst/>
                <a:cxnLst/>
                <a:rect l="l" t="t" r="r" b="b"/>
                <a:pathLst>
                  <a:path w="12783" h="11192" extrusionOk="0">
                    <a:moveTo>
                      <a:pt x="6399" y="1"/>
                    </a:moveTo>
                    <a:cubicBezTo>
                      <a:pt x="4470" y="1"/>
                      <a:pt x="2592" y="1001"/>
                      <a:pt x="1552" y="2789"/>
                    </a:cubicBezTo>
                    <a:cubicBezTo>
                      <a:pt x="0" y="5482"/>
                      <a:pt x="913" y="8906"/>
                      <a:pt x="3607" y="10435"/>
                    </a:cubicBezTo>
                    <a:cubicBezTo>
                      <a:pt x="4489" y="10948"/>
                      <a:pt x="5454" y="11192"/>
                      <a:pt x="6407" y="11192"/>
                    </a:cubicBezTo>
                    <a:cubicBezTo>
                      <a:pt x="8336" y="11192"/>
                      <a:pt x="10214" y="10192"/>
                      <a:pt x="11253" y="8404"/>
                    </a:cubicBezTo>
                    <a:cubicBezTo>
                      <a:pt x="12782" y="5710"/>
                      <a:pt x="11869" y="2287"/>
                      <a:pt x="9199" y="757"/>
                    </a:cubicBezTo>
                    <a:cubicBezTo>
                      <a:pt x="8316" y="244"/>
                      <a:pt x="7351" y="1"/>
                      <a:pt x="6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722;p49">
                <a:extLst>
                  <a:ext uri="{FF2B5EF4-FFF2-40B4-BE49-F238E27FC236}">
                    <a16:creationId xmlns:a16="http://schemas.microsoft.com/office/drawing/2014/main" id="{8AD8B5D7-CD7F-4CCE-8643-CB8A847BDCF4}"/>
                  </a:ext>
                </a:extLst>
              </p:cNvPr>
              <p:cNvSpPr/>
              <p:nvPr/>
            </p:nvSpPr>
            <p:spPr>
              <a:xfrm>
                <a:off x="3364805" y="-270859"/>
                <a:ext cx="606465" cy="390505"/>
              </a:xfrm>
              <a:custGeom>
                <a:avLst/>
                <a:gdLst/>
                <a:ahLst/>
                <a:cxnLst/>
                <a:rect l="l" t="t" r="r" b="b"/>
                <a:pathLst>
                  <a:path w="8332" h="5365" extrusionOk="0">
                    <a:moveTo>
                      <a:pt x="1393" y="1"/>
                    </a:moveTo>
                    <a:cubicBezTo>
                      <a:pt x="913" y="115"/>
                      <a:pt x="434" y="298"/>
                      <a:pt x="0" y="549"/>
                    </a:cubicBezTo>
                    <a:lnTo>
                      <a:pt x="8332" y="5365"/>
                    </a:lnTo>
                    <a:cubicBezTo>
                      <a:pt x="8332" y="4863"/>
                      <a:pt x="8263" y="4361"/>
                      <a:pt x="8126" y="3904"/>
                    </a:cubicBezTo>
                    <a:lnTo>
                      <a:pt x="13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723;p49">
                <a:extLst>
                  <a:ext uri="{FF2B5EF4-FFF2-40B4-BE49-F238E27FC236}">
                    <a16:creationId xmlns:a16="http://schemas.microsoft.com/office/drawing/2014/main" id="{0BB89273-71F0-402F-9874-6A8FE0664C2C}"/>
                  </a:ext>
                </a:extLst>
              </p:cNvPr>
              <p:cNvSpPr/>
              <p:nvPr/>
            </p:nvSpPr>
            <p:spPr>
              <a:xfrm>
                <a:off x="3187058" y="279124"/>
                <a:ext cx="431994" cy="253009"/>
              </a:xfrm>
              <a:custGeom>
                <a:avLst/>
                <a:gdLst/>
                <a:ahLst/>
                <a:cxnLst/>
                <a:rect l="l" t="t" r="r" b="b"/>
                <a:pathLst>
                  <a:path w="5935" h="3476" extrusionOk="0">
                    <a:moveTo>
                      <a:pt x="0" y="0"/>
                    </a:moveTo>
                    <a:lnTo>
                      <a:pt x="0" y="0"/>
                    </a:lnTo>
                    <a:cubicBezTo>
                      <a:pt x="457" y="1096"/>
                      <a:pt x="1278" y="2077"/>
                      <a:pt x="2397" y="2716"/>
                    </a:cubicBezTo>
                    <a:cubicBezTo>
                      <a:pt x="3277" y="3237"/>
                      <a:pt x="4228" y="3475"/>
                      <a:pt x="5171" y="3475"/>
                    </a:cubicBezTo>
                    <a:cubicBezTo>
                      <a:pt x="5427" y="3475"/>
                      <a:pt x="5682" y="3458"/>
                      <a:pt x="5935" y="3424"/>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724;p49">
                <a:extLst>
                  <a:ext uri="{FF2B5EF4-FFF2-40B4-BE49-F238E27FC236}">
                    <a16:creationId xmlns:a16="http://schemas.microsoft.com/office/drawing/2014/main" id="{8C6DFBA7-3257-458D-8882-800A3E4A7B20}"/>
                  </a:ext>
                </a:extLst>
              </p:cNvPr>
              <p:cNvSpPr/>
              <p:nvPr/>
            </p:nvSpPr>
            <p:spPr>
              <a:xfrm>
                <a:off x="3158816" y="44821"/>
                <a:ext cx="674595" cy="412123"/>
              </a:xfrm>
              <a:custGeom>
                <a:avLst/>
                <a:gdLst/>
                <a:ahLst/>
                <a:cxnLst/>
                <a:rect l="l" t="t" r="r" b="b"/>
                <a:pathLst>
                  <a:path w="9268" h="5662" extrusionOk="0">
                    <a:moveTo>
                      <a:pt x="91" y="1"/>
                    </a:moveTo>
                    <a:cubicBezTo>
                      <a:pt x="46" y="183"/>
                      <a:pt x="23" y="366"/>
                      <a:pt x="0" y="571"/>
                    </a:cubicBezTo>
                    <a:lnTo>
                      <a:pt x="8811" y="5661"/>
                    </a:lnTo>
                    <a:cubicBezTo>
                      <a:pt x="8970" y="5547"/>
                      <a:pt x="9107" y="5433"/>
                      <a:pt x="9267" y="5296"/>
                    </a:cubicBezTo>
                    <a:lnTo>
                      <a:pt x="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725;p49">
                <a:extLst>
                  <a:ext uri="{FF2B5EF4-FFF2-40B4-BE49-F238E27FC236}">
                    <a16:creationId xmlns:a16="http://schemas.microsoft.com/office/drawing/2014/main" id="{527EA8D3-3F4A-4F1D-ADDE-96D007D49184}"/>
                  </a:ext>
                </a:extLst>
              </p:cNvPr>
              <p:cNvSpPr/>
              <p:nvPr/>
            </p:nvSpPr>
            <p:spPr>
              <a:xfrm>
                <a:off x="3250165" y="-209353"/>
                <a:ext cx="719432" cy="475230"/>
              </a:xfrm>
              <a:custGeom>
                <a:avLst/>
                <a:gdLst/>
                <a:ahLst/>
                <a:cxnLst/>
                <a:rect l="l" t="t" r="r" b="b"/>
                <a:pathLst>
                  <a:path w="9884" h="6529" extrusionOk="0">
                    <a:moveTo>
                      <a:pt x="1119" y="0"/>
                    </a:moveTo>
                    <a:cubicBezTo>
                      <a:pt x="708" y="274"/>
                      <a:pt x="343" y="617"/>
                      <a:pt x="0" y="1028"/>
                    </a:cubicBezTo>
                    <a:lnTo>
                      <a:pt x="9564" y="6528"/>
                    </a:lnTo>
                    <a:cubicBezTo>
                      <a:pt x="9747" y="6049"/>
                      <a:pt x="9861" y="5570"/>
                      <a:pt x="9884" y="5068"/>
                    </a:cubicBezTo>
                    <a:lnTo>
                      <a:pt x="11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726;p49">
                <a:extLst>
                  <a:ext uri="{FF2B5EF4-FFF2-40B4-BE49-F238E27FC236}">
                    <a16:creationId xmlns:a16="http://schemas.microsoft.com/office/drawing/2014/main" id="{9DFBB4CA-15B4-4E34-8E33-00252284B49C}"/>
                  </a:ext>
                </a:extLst>
              </p:cNvPr>
              <p:cNvSpPr/>
              <p:nvPr/>
            </p:nvSpPr>
            <p:spPr>
              <a:xfrm>
                <a:off x="3466125" y="-282432"/>
                <a:ext cx="490224" cy="295736"/>
              </a:xfrm>
              <a:custGeom>
                <a:avLst/>
                <a:gdLst/>
                <a:ahLst/>
                <a:cxnLst/>
                <a:rect l="l" t="t" r="r" b="b"/>
                <a:pathLst>
                  <a:path w="6735" h="4063" extrusionOk="0">
                    <a:moveTo>
                      <a:pt x="1096" y="0"/>
                    </a:moveTo>
                    <a:cubicBezTo>
                      <a:pt x="731" y="23"/>
                      <a:pt x="366" y="69"/>
                      <a:pt x="1" y="160"/>
                    </a:cubicBezTo>
                    <a:lnTo>
                      <a:pt x="6734" y="4063"/>
                    </a:lnTo>
                    <a:cubicBezTo>
                      <a:pt x="6620" y="3698"/>
                      <a:pt x="6483" y="3355"/>
                      <a:pt x="6323" y="3013"/>
                    </a:cubicBezTo>
                    <a:lnTo>
                      <a:pt x="10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727;p49">
                <a:extLst>
                  <a:ext uri="{FF2B5EF4-FFF2-40B4-BE49-F238E27FC236}">
                    <a16:creationId xmlns:a16="http://schemas.microsoft.com/office/drawing/2014/main" id="{F89142EF-32C8-4899-9C2C-F37AF9F3BE85}"/>
                  </a:ext>
                </a:extLst>
              </p:cNvPr>
              <p:cNvSpPr/>
              <p:nvPr/>
            </p:nvSpPr>
            <p:spPr>
              <a:xfrm>
                <a:off x="3165440" y="-134601"/>
                <a:ext cx="780937" cy="564977"/>
              </a:xfrm>
              <a:custGeom>
                <a:avLst/>
                <a:gdLst/>
                <a:ahLst/>
                <a:cxnLst/>
                <a:rect l="l" t="t" r="r" b="b"/>
                <a:pathLst>
                  <a:path w="10729" h="7762" extrusionOk="0">
                    <a:moveTo>
                      <a:pt x="1164" y="1"/>
                    </a:moveTo>
                    <a:cubicBezTo>
                      <a:pt x="982" y="229"/>
                      <a:pt x="799" y="480"/>
                      <a:pt x="639" y="754"/>
                    </a:cubicBezTo>
                    <a:cubicBezTo>
                      <a:pt x="320" y="1302"/>
                      <a:pt x="114" y="1895"/>
                      <a:pt x="0" y="2466"/>
                    </a:cubicBezTo>
                    <a:lnTo>
                      <a:pt x="9176" y="7761"/>
                    </a:lnTo>
                    <a:cubicBezTo>
                      <a:pt x="9610" y="7373"/>
                      <a:pt x="10021" y="6894"/>
                      <a:pt x="10340" y="6369"/>
                    </a:cubicBezTo>
                    <a:cubicBezTo>
                      <a:pt x="10500" y="6072"/>
                      <a:pt x="10614" y="5798"/>
                      <a:pt x="10728" y="5501"/>
                    </a:cubicBezTo>
                    <a:lnTo>
                      <a:pt x="11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1728;p49">
                <a:extLst>
                  <a:ext uri="{FF2B5EF4-FFF2-40B4-BE49-F238E27FC236}">
                    <a16:creationId xmlns:a16="http://schemas.microsoft.com/office/drawing/2014/main" id="{73A515C9-36CA-4D82-B395-511074ACD269}"/>
                  </a:ext>
                </a:extLst>
              </p:cNvPr>
              <p:cNvSpPr/>
              <p:nvPr/>
            </p:nvSpPr>
            <p:spPr>
              <a:xfrm>
                <a:off x="3163766" y="199349"/>
                <a:ext cx="536735" cy="329000"/>
              </a:xfrm>
              <a:custGeom>
                <a:avLst/>
                <a:gdLst/>
                <a:ahLst/>
                <a:cxnLst/>
                <a:rect l="l" t="t" r="r" b="b"/>
                <a:pathLst>
                  <a:path w="7374" h="4520" extrusionOk="0">
                    <a:moveTo>
                      <a:pt x="0" y="0"/>
                    </a:moveTo>
                    <a:lnTo>
                      <a:pt x="0" y="0"/>
                    </a:lnTo>
                    <a:cubicBezTo>
                      <a:pt x="69" y="366"/>
                      <a:pt x="183" y="731"/>
                      <a:pt x="320" y="1096"/>
                    </a:cubicBezTo>
                    <a:lnTo>
                      <a:pt x="6255" y="4520"/>
                    </a:lnTo>
                    <a:cubicBezTo>
                      <a:pt x="6643" y="4451"/>
                      <a:pt x="7008" y="4383"/>
                      <a:pt x="7373" y="4246"/>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729;p49">
                <a:extLst>
                  <a:ext uri="{FF2B5EF4-FFF2-40B4-BE49-F238E27FC236}">
                    <a16:creationId xmlns:a16="http://schemas.microsoft.com/office/drawing/2014/main" id="{063003A9-29D6-4600-96CB-0847A15E85FC}"/>
                  </a:ext>
                </a:extLst>
              </p:cNvPr>
              <p:cNvSpPr/>
              <p:nvPr/>
            </p:nvSpPr>
            <p:spPr>
              <a:xfrm>
                <a:off x="3545901" y="-282869"/>
                <a:ext cx="380533" cy="219818"/>
              </a:xfrm>
              <a:custGeom>
                <a:avLst/>
                <a:gdLst/>
                <a:ahLst/>
                <a:cxnLst/>
                <a:rect l="l" t="t" r="r" b="b"/>
                <a:pathLst>
                  <a:path w="5228" h="3020" extrusionOk="0">
                    <a:moveTo>
                      <a:pt x="255" y="0"/>
                    </a:moveTo>
                    <a:cubicBezTo>
                      <a:pt x="170" y="0"/>
                      <a:pt x="85" y="2"/>
                      <a:pt x="0" y="6"/>
                    </a:cubicBezTo>
                    <a:lnTo>
                      <a:pt x="5227" y="3019"/>
                    </a:lnTo>
                    <a:cubicBezTo>
                      <a:pt x="4748" y="2106"/>
                      <a:pt x="4018" y="1307"/>
                      <a:pt x="3059" y="759"/>
                    </a:cubicBezTo>
                    <a:cubicBezTo>
                      <a:pt x="2179" y="236"/>
                      <a:pt x="1204" y="0"/>
                      <a:pt x="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730;p49">
                <a:extLst>
                  <a:ext uri="{FF2B5EF4-FFF2-40B4-BE49-F238E27FC236}">
                    <a16:creationId xmlns:a16="http://schemas.microsoft.com/office/drawing/2014/main" id="{E36BC00F-9375-4AE8-9549-9F0442E3E05E}"/>
                  </a:ext>
                </a:extLst>
              </p:cNvPr>
              <p:cNvSpPr/>
              <p:nvPr/>
            </p:nvSpPr>
            <p:spPr>
              <a:xfrm>
                <a:off x="2924513" y="-256520"/>
                <a:ext cx="1259442" cy="762231"/>
              </a:xfrm>
              <a:custGeom>
                <a:avLst/>
                <a:gdLst/>
                <a:ahLst/>
                <a:cxnLst/>
                <a:rect l="l" t="t" r="r" b="b"/>
                <a:pathLst>
                  <a:path w="17303" h="10472" extrusionOk="0">
                    <a:moveTo>
                      <a:pt x="2429" y="0"/>
                    </a:moveTo>
                    <a:cubicBezTo>
                      <a:pt x="1620" y="0"/>
                      <a:pt x="1045" y="201"/>
                      <a:pt x="800" y="626"/>
                    </a:cubicBezTo>
                    <a:cubicBezTo>
                      <a:pt x="1" y="1995"/>
                      <a:pt x="2945" y="5168"/>
                      <a:pt x="7373" y="7701"/>
                    </a:cubicBezTo>
                    <a:cubicBezTo>
                      <a:pt x="10417" y="9468"/>
                      <a:pt x="13373" y="10471"/>
                      <a:pt x="15174" y="10471"/>
                    </a:cubicBezTo>
                    <a:cubicBezTo>
                      <a:pt x="15979" y="10471"/>
                      <a:pt x="16553" y="10270"/>
                      <a:pt x="16800" y="9847"/>
                    </a:cubicBezTo>
                    <a:cubicBezTo>
                      <a:pt x="17302" y="8980"/>
                      <a:pt x="16298" y="7382"/>
                      <a:pt x="14358" y="5693"/>
                    </a:cubicBezTo>
                    <a:cubicBezTo>
                      <a:pt x="14312" y="6492"/>
                      <a:pt x="14061" y="7291"/>
                      <a:pt x="13650" y="8044"/>
                    </a:cubicBezTo>
                    <a:cubicBezTo>
                      <a:pt x="13559" y="8181"/>
                      <a:pt x="13468" y="8295"/>
                      <a:pt x="13376" y="8432"/>
                    </a:cubicBezTo>
                    <a:cubicBezTo>
                      <a:pt x="12075" y="8089"/>
                      <a:pt x="10295" y="7382"/>
                      <a:pt x="8241" y="6195"/>
                    </a:cubicBezTo>
                    <a:cubicBezTo>
                      <a:pt x="6186" y="5008"/>
                      <a:pt x="4680" y="3821"/>
                      <a:pt x="3721" y="2862"/>
                    </a:cubicBezTo>
                    <a:cubicBezTo>
                      <a:pt x="3790" y="2726"/>
                      <a:pt x="3858" y="2566"/>
                      <a:pt x="3949" y="2429"/>
                    </a:cubicBezTo>
                    <a:cubicBezTo>
                      <a:pt x="4383" y="1698"/>
                      <a:pt x="4954" y="1082"/>
                      <a:pt x="5616" y="626"/>
                    </a:cubicBezTo>
                    <a:cubicBezTo>
                      <a:pt x="4369" y="218"/>
                      <a:pt x="3272" y="0"/>
                      <a:pt x="24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1731;p49">
              <a:extLst>
                <a:ext uri="{FF2B5EF4-FFF2-40B4-BE49-F238E27FC236}">
                  <a16:creationId xmlns:a16="http://schemas.microsoft.com/office/drawing/2014/main" id="{247A2A24-6CF7-414D-A958-AC37D1799E37}"/>
                </a:ext>
              </a:extLst>
            </p:cNvPr>
            <p:cNvGrpSpPr/>
            <p:nvPr/>
          </p:nvGrpSpPr>
          <p:grpSpPr>
            <a:xfrm>
              <a:off x="3433303" y="3306777"/>
              <a:ext cx="458780" cy="458781"/>
              <a:chOff x="4487918" y="-388775"/>
              <a:chExt cx="1026813" cy="1026815"/>
            </a:xfrm>
          </p:grpSpPr>
          <p:sp>
            <p:nvSpPr>
              <p:cNvPr id="57" name="Google Shape;1732;p49">
                <a:extLst>
                  <a:ext uri="{FF2B5EF4-FFF2-40B4-BE49-F238E27FC236}">
                    <a16:creationId xmlns:a16="http://schemas.microsoft.com/office/drawing/2014/main" id="{D097E82C-6F27-478B-AA9F-1E5A4A5921D0}"/>
                  </a:ext>
                </a:extLst>
              </p:cNvPr>
              <p:cNvSpPr/>
              <p:nvPr/>
            </p:nvSpPr>
            <p:spPr>
              <a:xfrm>
                <a:off x="4487918" y="-388775"/>
                <a:ext cx="1026813" cy="1026813"/>
              </a:xfrm>
              <a:custGeom>
                <a:avLst/>
                <a:gdLst/>
                <a:ahLst/>
                <a:cxnLst/>
                <a:rect l="l" t="t" r="r" b="b"/>
                <a:pathLst>
                  <a:path w="14107" h="14107" extrusionOk="0">
                    <a:moveTo>
                      <a:pt x="7053" y="0"/>
                    </a:moveTo>
                    <a:cubicBezTo>
                      <a:pt x="3173" y="0"/>
                      <a:pt x="0" y="3150"/>
                      <a:pt x="0" y="7053"/>
                    </a:cubicBezTo>
                    <a:cubicBezTo>
                      <a:pt x="0" y="10934"/>
                      <a:pt x="3173" y="14106"/>
                      <a:pt x="7053" y="14106"/>
                    </a:cubicBezTo>
                    <a:cubicBezTo>
                      <a:pt x="10956" y="14106"/>
                      <a:pt x="14106" y="10934"/>
                      <a:pt x="14106" y="7053"/>
                    </a:cubicBezTo>
                    <a:cubicBezTo>
                      <a:pt x="14106" y="3150"/>
                      <a:pt x="10956" y="0"/>
                      <a:pt x="70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733;p49">
                <a:extLst>
                  <a:ext uri="{FF2B5EF4-FFF2-40B4-BE49-F238E27FC236}">
                    <a16:creationId xmlns:a16="http://schemas.microsoft.com/office/drawing/2014/main" id="{501DC8B6-3091-48C5-ADEB-08980CF6E856}"/>
                  </a:ext>
                </a:extLst>
              </p:cNvPr>
              <p:cNvSpPr/>
              <p:nvPr/>
            </p:nvSpPr>
            <p:spPr>
              <a:xfrm>
                <a:off x="4560997" y="387069"/>
                <a:ext cx="880583" cy="106415"/>
              </a:xfrm>
              <a:custGeom>
                <a:avLst/>
                <a:gdLst/>
                <a:ahLst/>
                <a:cxnLst/>
                <a:rect l="l" t="t" r="r" b="b"/>
                <a:pathLst>
                  <a:path w="12098" h="1462" extrusionOk="0">
                    <a:moveTo>
                      <a:pt x="1" y="1"/>
                    </a:moveTo>
                    <a:cubicBezTo>
                      <a:pt x="320" y="526"/>
                      <a:pt x="708" y="1028"/>
                      <a:pt x="1165" y="1461"/>
                    </a:cubicBezTo>
                    <a:lnTo>
                      <a:pt x="10957" y="1461"/>
                    </a:lnTo>
                    <a:cubicBezTo>
                      <a:pt x="11390" y="1028"/>
                      <a:pt x="11778" y="526"/>
                      <a:pt x="120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734;p49">
                <a:extLst>
                  <a:ext uri="{FF2B5EF4-FFF2-40B4-BE49-F238E27FC236}">
                    <a16:creationId xmlns:a16="http://schemas.microsoft.com/office/drawing/2014/main" id="{DA905DB7-067C-499E-864E-5AC6296A7275}"/>
                  </a:ext>
                </a:extLst>
              </p:cNvPr>
              <p:cNvSpPr/>
              <p:nvPr/>
            </p:nvSpPr>
            <p:spPr>
              <a:xfrm>
                <a:off x="4687283" y="-388775"/>
                <a:ext cx="628083" cy="108017"/>
              </a:xfrm>
              <a:custGeom>
                <a:avLst/>
                <a:gdLst/>
                <a:ahLst/>
                <a:cxnLst/>
                <a:rect l="l" t="t" r="r" b="b"/>
                <a:pathLst>
                  <a:path w="8629" h="1484" extrusionOk="0">
                    <a:moveTo>
                      <a:pt x="4314" y="0"/>
                    </a:moveTo>
                    <a:cubicBezTo>
                      <a:pt x="2694" y="0"/>
                      <a:pt x="1187" y="548"/>
                      <a:pt x="0" y="1484"/>
                    </a:cubicBezTo>
                    <a:lnTo>
                      <a:pt x="8628" y="1484"/>
                    </a:lnTo>
                    <a:cubicBezTo>
                      <a:pt x="7441" y="548"/>
                      <a:pt x="5935" y="0"/>
                      <a:pt x="4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735;p49">
                <a:extLst>
                  <a:ext uri="{FF2B5EF4-FFF2-40B4-BE49-F238E27FC236}">
                    <a16:creationId xmlns:a16="http://schemas.microsoft.com/office/drawing/2014/main" id="{6365CDD1-AF97-4CC6-8022-3BC37B68BC07}"/>
                  </a:ext>
                </a:extLst>
              </p:cNvPr>
              <p:cNvSpPr/>
              <p:nvPr/>
            </p:nvSpPr>
            <p:spPr>
              <a:xfrm>
                <a:off x="4516160" y="-88089"/>
                <a:ext cx="970330" cy="46584"/>
              </a:xfrm>
              <a:custGeom>
                <a:avLst/>
                <a:gdLst/>
                <a:ahLst/>
                <a:cxnLst/>
                <a:rect l="l" t="t" r="r" b="b"/>
                <a:pathLst>
                  <a:path w="13331" h="640" extrusionOk="0">
                    <a:moveTo>
                      <a:pt x="251" y="1"/>
                    </a:moveTo>
                    <a:cubicBezTo>
                      <a:pt x="160" y="206"/>
                      <a:pt x="69" y="434"/>
                      <a:pt x="0" y="640"/>
                    </a:cubicBezTo>
                    <a:lnTo>
                      <a:pt x="13330" y="640"/>
                    </a:lnTo>
                    <a:cubicBezTo>
                      <a:pt x="13262" y="434"/>
                      <a:pt x="13170" y="206"/>
                      <a:pt x="13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736;p49">
                <a:extLst>
                  <a:ext uri="{FF2B5EF4-FFF2-40B4-BE49-F238E27FC236}">
                    <a16:creationId xmlns:a16="http://schemas.microsoft.com/office/drawing/2014/main" id="{7E9DAB4E-3664-4004-BEBD-548F44A12AD0}"/>
                  </a:ext>
                </a:extLst>
              </p:cNvPr>
              <p:cNvSpPr/>
              <p:nvPr/>
            </p:nvSpPr>
            <p:spPr>
              <a:xfrm>
                <a:off x="4496216" y="210995"/>
                <a:ext cx="1010218" cy="131309"/>
              </a:xfrm>
              <a:custGeom>
                <a:avLst/>
                <a:gdLst/>
                <a:ahLst/>
                <a:cxnLst/>
                <a:rect l="l" t="t" r="r" b="b"/>
                <a:pathLst>
                  <a:path w="13879" h="1804" extrusionOk="0">
                    <a:moveTo>
                      <a:pt x="0" y="0"/>
                    </a:moveTo>
                    <a:cubicBezTo>
                      <a:pt x="92" y="616"/>
                      <a:pt x="297" y="1233"/>
                      <a:pt x="548" y="1803"/>
                    </a:cubicBezTo>
                    <a:lnTo>
                      <a:pt x="13330" y="1803"/>
                    </a:lnTo>
                    <a:cubicBezTo>
                      <a:pt x="13581" y="1233"/>
                      <a:pt x="13787" y="616"/>
                      <a:pt x="13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737;p49">
                <a:extLst>
                  <a:ext uri="{FF2B5EF4-FFF2-40B4-BE49-F238E27FC236}">
                    <a16:creationId xmlns:a16="http://schemas.microsoft.com/office/drawing/2014/main" id="{3AE2F513-D11B-4748-B32A-6C12869DBBEB}"/>
                  </a:ext>
                </a:extLst>
              </p:cNvPr>
              <p:cNvSpPr/>
              <p:nvPr/>
            </p:nvSpPr>
            <p:spPr>
              <a:xfrm>
                <a:off x="4644047" y="493411"/>
                <a:ext cx="714482" cy="63180"/>
              </a:xfrm>
              <a:custGeom>
                <a:avLst/>
                <a:gdLst/>
                <a:ahLst/>
                <a:cxnLst/>
                <a:rect l="l" t="t" r="r" b="b"/>
                <a:pathLst>
                  <a:path w="9816" h="868" extrusionOk="0">
                    <a:moveTo>
                      <a:pt x="1" y="0"/>
                    </a:moveTo>
                    <a:cubicBezTo>
                      <a:pt x="343" y="320"/>
                      <a:pt x="708" y="617"/>
                      <a:pt x="1119" y="868"/>
                    </a:cubicBezTo>
                    <a:lnTo>
                      <a:pt x="8697" y="868"/>
                    </a:lnTo>
                    <a:cubicBezTo>
                      <a:pt x="9108" y="617"/>
                      <a:pt x="9473" y="320"/>
                      <a:pt x="98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738;p49">
                <a:extLst>
                  <a:ext uri="{FF2B5EF4-FFF2-40B4-BE49-F238E27FC236}">
                    <a16:creationId xmlns:a16="http://schemas.microsoft.com/office/drawing/2014/main" id="{DA6C6F39-208B-4418-8E36-E0ADF223309B}"/>
                  </a:ext>
                </a:extLst>
              </p:cNvPr>
              <p:cNvSpPr/>
              <p:nvPr/>
            </p:nvSpPr>
            <p:spPr>
              <a:xfrm>
                <a:off x="4487918" y="-41578"/>
                <a:ext cx="1026813" cy="252645"/>
              </a:xfrm>
              <a:custGeom>
                <a:avLst/>
                <a:gdLst/>
                <a:ahLst/>
                <a:cxnLst/>
                <a:rect l="l" t="t" r="r" b="b"/>
                <a:pathLst>
                  <a:path w="14107" h="3471" extrusionOk="0">
                    <a:moveTo>
                      <a:pt x="388" y="1"/>
                    </a:moveTo>
                    <a:cubicBezTo>
                      <a:pt x="137" y="731"/>
                      <a:pt x="0" y="1484"/>
                      <a:pt x="0" y="2283"/>
                    </a:cubicBezTo>
                    <a:cubicBezTo>
                      <a:pt x="0" y="2694"/>
                      <a:pt x="46" y="3082"/>
                      <a:pt x="114" y="3470"/>
                    </a:cubicBezTo>
                    <a:lnTo>
                      <a:pt x="13992" y="3470"/>
                    </a:lnTo>
                    <a:cubicBezTo>
                      <a:pt x="14061" y="3082"/>
                      <a:pt x="14106" y="2694"/>
                      <a:pt x="14106" y="2283"/>
                    </a:cubicBezTo>
                    <a:cubicBezTo>
                      <a:pt x="14106" y="1484"/>
                      <a:pt x="13969" y="731"/>
                      <a:pt x="137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739;p49">
                <a:extLst>
                  <a:ext uri="{FF2B5EF4-FFF2-40B4-BE49-F238E27FC236}">
                    <a16:creationId xmlns:a16="http://schemas.microsoft.com/office/drawing/2014/main" id="{3056C3CD-271E-454F-A80D-85759D21563F}"/>
                  </a:ext>
                </a:extLst>
              </p:cNvPr>
              <p:cNvSpPr/>
              <p:nvPr/>
            </p:nvSpPr>
            <p:spPr>
              <a:xfrm>
                <a:off x="4610856" y="-280831"/>
                <a:ext cx="780937" cy="73224"/>
              </a:xfrm>
              <a:custGeom>
                <a:avLst/>
                <a:gdLst/>
                <a:ahLst/>
                <a:cxnLst/>
                <a:rect l="l" t="t" r="r" b="b"/>
                <a:pathLst>
                  <a:path w="10729" h="1006" extrusionOk="0">
                    <a:moveTo>
                      <a:pt x="1050" y="1"/>
                    </a:moveTo>
                    <a:cubicBezTo>
                      <a:pt x="662" y="298"/>
                      <a:pt x="320" y="640"/>
                      <a:pt x="0" y="1005"/>
                    </a:cubicBezTo>
                    <a:lnTo>
                      <a:pt x="10728" y="1005"/>
                    </a:lnTo>
                    <a:cubicBezTo>
                      <a:pt x="10409" y="640"/>
                      <a:pt x="10066" y="298"/>
                      <a:pt x="96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740;p49">
                <a:extLst>
                  <a:ext uri="{FF2B5EF4-FFF2-40B4-BE49-F238E27FC236}">
                    <a16:creationId xmlns:a16="http://schemas.microsoft.com/office/drawing/2014/main" id="{BBCAFFF9-D4D7-4919-A017-6EBD11619179}"/>
                  </a:ext>
                </a:extLst>
              </p:cNvPr>
              <p:cNvSpPr/>
              <p:nvPr/>
            </p:nvSpPr>
            <p:spPr>
              <a:xfrm>
                <a:off x="4725497" y="556518"/>
                <a:ext cx="551656" cy="81522"/>
              </a:xfrm>
              <a:custGeom>
                <a:avLst/>
                <a:gdLst/>
                <a:ahLst/>
                <a:cxnLst/>
                <a:rect l="l" t="t" r="r" b="b"/>
                <a:pathLst>
                  <a:path w="7579" h="1120" extrusionOk="0">
                    <a:moveTo>
                      <a:pt x="0" y="1"/>
                    </a:moveTo>
                    <a:cubicBezTo>
                      <a:pt x="1096" y="708"/>
                      <a:pt x="2397" y="1119"/>
                      <a:pt x="3789" y="1119"/>
                    </a:cubicBezTo>
                    <a:cubicBezTo>
                      <a:pt x="5182" y="1119"/>
                      <a:pt x="6483" y="708"/>
                      <a:pt x="75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741;p49">
              <a:extLst>
                <a:ext uri="{FF2B5EF4-FFF2-40B4-BE49-F238E27FC236}">
                  <a16:creationId xmlns:a16="http://schemas.microsoft.com/office/drawing/2014/main" id="{80AB365D-1FDB-4783-A00E-0D9B560CD6C9}"/>
                </a:ext>
              </a:extLst>
            </p:cNvPr>
            <p:cNvGrpSpPr/>
            <p:nvPr/>
          </p:nvGrpSpPr>
          <p:grpSpPr>
            <a:xfrm>
              <a:off x="4620243" y="3677233"/>
              <a:ext cx="304368" cy="304369"/>
              <a:chOff x="5878525" y="-215977"/>
              <a:chExt cx="681218" cy="681219"/>
            </a:xfrm>
          </p:grpSpPr>
          <p:sp>
            <p:nvSpPr>
              <p:cNvPr id="50" name="Google Shape;1742;p49">
                <a:extLst>
                  <a:ext uri="{FF2B5EF4-FFF2-40B4-BE49-F238E27FC236}">
                    <a16:creationId xmlns:a16="http://schemas.microsoft.com/office/drawing/2014/main" id="{62894CE9-FE50-423A-9455-41FEC8A720CF}"/>
                  </a:ext>
                </a:extLst>
              </p:cNvPr>
              <p:cNvSpPr/>
              <p:nvPr/>
            </p:nvSpPr>
            <p:spPr>
              <a:xfrm>
                <a:off x="5878525" y="-215977"/>
                <a:ext cx="681218" cy="681218"/>
              </a:xfrm>
              <a:custGeom>
                <a:avLst/>
                <a:gdLst/>
                <a:ahLst/>
                <a:cxnLst/>
                <a:rect l="l" t="t" r="r" b="b"/>
                <a:pathLst>
                  <a:path w="9359" h="9359" extrusionOk="0">
                    <a:moveTo>
                      <a:pt x="4679" y="0"/>
                    </a:moveTo>
                    <a:cubicBezTo>
                      <a:pt x="2100" y="0"/>
                      <a:pt x="0" y="2100"/>
                      <a:pt x="0" y="4679"/>
                    </a:cubicBezTo>
                    <a:cubicBezTo>
                      <a:pt x="0" y="7259"/>
                      <a:pt x="2100" y="9358"/>
                      <a:pt x="4679" y="9358"/>
                    </a:cubicBezTo>
                    <a:cubicBezTo>
                      <a:pt x="7258" y="9358"/>
                      <a:pt x="9358" y="7259"/>
                      <a:pt x="9358" y="4679"/>
                    </a:cubicBezTo>
                    <a:cubicBezTo>
                      <a:pt x="9358" y="2100"/>
                      <a:pt x="7258" y="0"/>
                      <a:pt x="4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743;p49">
                <a:extLst>
                  <a:ext uri="{FF2B5EF4-FFF2-40B4-BE49-F238E27FC236}">
                    <a16:creationId xmlns:a16="http://schemas.microsoft.com/office/drawing/2014/main" id="{218038F2-9020-4D5C-8EBB-FA15FC46321A}"/>
                  </a:ext>
                </a:extLst>
              </p:cNvPr>
              <p:cNvSpPr/>
              <p:nvPr/>
            </p:nvSpPr>
            <p:spPr>
              <a:xfrm>
                <a:off x="6028031" y="-215977"/>
                <a:ext cx="382207" cy="58157"/>
              </a:xfrm>
              <a:custGeom>
                <a:avLst/>
                <a:gdLst/>
                <a:ahLst/>
                <a:cxnLst/>
                <a:rect l="l" t="t" r="r" b="b"/>
                <a:pathLst>
                  <a:path w="5251" h="799" extrusionOk="0">
                    <a:moveTo>
                      <a:pt x="2625" y="0"/>
                    </a:moveTo>
                    <a:cubicBezTo>
                      <a:pt x="1644" y="0"/>
                      <a:pt x="754" y="297"/>
                      <a:pt x="0" y="799"/>
                    </a:cubicBezTo>
                    <a:lnTo>
                      <a:pt x="5250" y="799"/>
                    </a:lnTo>
                    <a:cubicBezTo>
                      <a:pt x="4497" y="297"/>
                      <a:pt x="3607" y="0"/>
                      <a:pt x="26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744;p49">
                <a:extLst>
                  <a:ext uri="{FF2B5EF4-FFF2-40B4-BE49-F238E27FC236}">
                    <a16:creationId xmlns:a16="http://schemas.microsoft.com/office/drawing/2014/main" id="{A6F5B241-6C1F-4F26-8E8F-2B656C3931A6}"/>
                  </a:ext>
                </a:extLst>
              </p:cNvPr>
              <p:cNvSpPr/>
              <p:nvPr/>
            </p:nvSpPr>
            <p:spPr>
              <a:xfrm>
                <a:off x="5911717" y="-103011"/>
                <a:ext cx="614763" cy="81449"/>
              </a:xfrm>
              <a:custGeom>
                <a:avLst/>
                <a:gdLst/>
                <a:ahLst/>
                <a:cxnLst/>
                <a:rect l="l" t="t" r="r" b="b"/>
                <a:pathLst>
                  <a:path w="8446" h="1119" extrusionOk="0">
                    <a:moveTo>
                      <a:pt x="731" y="0"/>
                    </a:moveTo>
                    <a:cubicBezTo>
                      <a:pt x="434" y="343"/>
                      <a:pt x="183" y="708"/>
                      <a:pt x="1" y="1119"/>
                    </a:cubicBezTo>
                    <a:lnTo>
                      <a:pt x="8446" y="1119"/>
                    </a:lnTo>
                    <a:cubicBezTo>
                      <a:pt x="8263" y="708"/>
                      <a:pt x="8012" y="343"/>
                      <a:pt x="77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745;p49">
                <a:extLst>
                  <a:ext uri="{FF2B5EF4-FFF2-40B4-BE49-F238E27FC236}">
                    <a16:creationId xmlns:a16="http://schemas.microsoft.com/office/drawing/2014/main" id="{41C179A6-BF34-43EC-8187-3C67C7BBE314}"/>
                  </a:ext>
                </a:extLst>
              </p:cNvPr>
              <p:cNvSpPr/>
              <p:nvPr/>
            </p:nvSpPr>
            <p:spPr>
              <a:xfrm>
                <a:off x="5880127" y="24877"/>
                <a:ext cx="292533" cy="86472"/>
              </a:xfrm>
              <a:custGeom>
                <a:avLst/>
                <a:gdLst/>
                <a:ahLst/>
                <a:cxnLst/>
                <a:rect l="l" t="t" r="r" b="b"/>
                <a:pathLst>
                  <a:path w="4019" h="1188" extrusionOk="0">
                    <a:moveTo>
                      <a:pt x="183" y="1"/>
                    </a:moveTo>
                    <a:cubicBezTo>
                      <a:pt x="69" y="366"/>
                      <a:pt x="1" y="777"/>
                      <a:pt x="1" y="1188"/>
                    </a:cubicBezTo>
                    <a:lnTo>
                      <a:pt x="3425" y="1188"/>
                    </a:lnTo>
                    <a:cubicBezTo>
                      <a:pt x="3744" y="1188"/>
                      <a:pt x="4018" y="914"/>
                      <a:pt x="4018" y="594"/>
                    </a:cubicBezTo>
                    <a:cubicBezTo>
                      <a:pt x="4018" y="252"/>
                      <a:pt x="3744" y="1"/>
                      <a:pt x="34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746;p49">
                <a:extLst>
                  <a:ext uri="{FF2B5EF4-FFF2-40B4-BE49-F238E27FC236}">
                    <a16:creationId xmlns:a16="http://schemas.microsoft.com/office/drawing/2014/main" id="{68C0777C-0379-479A-BD99-3D520F2EB6D5}"/>
                  </a:ext>
                </a:extLst>
              </p:cNvPr>
              <p:cNvSpPr/>
              <p:nvPr/>
            </p:nvSpPr>
            <p:spPr>
              <a:xfrm>
                <a:off x="6315469" y="269153"/>
                <a:ext cx="212685" cy="84797"/>
              </a:xfrm>
              <a:custGeom>
                <a:avLst/>
                <a:gdLst/>
                <a:ahLst/>
                <a:cxnLst/>
                <a:rect l="l" t="t" r="r" b="b"/>
                <a:pathLst>
                  <a:path w="2922" h="1165" extrusionOk="0">
                    <a:moveTo>
                      <a:pt x="594" y="0"/>
                    </a:moveTo>
                    <a:cubicBezTo>
                      <a:pt x="251" y="0"/>
                      <a:pt x="0" y="251"/>
                      <a:pt x="0" y="571"/>
                    </a:cubicBezTo>
                    <a:cubicBezTo>
                      <a:pt x="0" y="913"/>
                      <a:pt x="251" y="1164"/>
                      <a:pt x="594" y="1164"/>
                    </a:cubicBezTo>
                    <a:lnTo>
                      <a:pt x="2123" y="1164"/>
                    </a:lnTo>
                    <a:cubicBezTo>
                      <a:pt x="2442" y="822"/>
                      <a:pt x="2716" y="434"/>
                      <a:pt x="29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747;p49">
                <a:extLst>
                  <a:ext uri="{FF2B5EF4-FFF2-40B4-BE49-F238E27FC236}">
                    <a16:creationId xmlns:a16="http://schemas.microsoft.com/office/drawing/2014/main" id="{46CB30D5-54E4-40E1-8001-AAEE6E2361EA}"/>
                  </a:ext>
                </a:extLst>
              </p:cNvPr>
              <p:cNvSpPr/>
              <p:nvPr/>
            </p:nvSpPr>
            <p:spPr>
              <a:xfrm>
                <a:off x="5883475" y="176057"/>
                <a:ext cx="671246" cy="64926"/>
              </a:xfrm>
              <a:custGeom>
                <a:avLst/>
                <a:gdLst/>
                <a:ahLst/>
                <a:cxnLst/>
                <a:rect l="l" t="t" r="r" b="b"/>
                <a:pathLst>
                  <a:path w="9222" h="892" extrusionOk="0">
                    <a:moveTo>
                      <a:pt x="1" y="1"/>
                    </a:moveTo>
                    <a:cubicBezTo>
                      <a:pt x="46" y="298"/>
                      <a:pt x="115" y="617"/>
                      <a:pt x="229" y="891"/>
                    </a:cubicBezTo>
                    <a:lnTo>
                      <a:pt x="8994" y="891"/>
                    </a:lnTo>
                    <a:cubicBezTo>
                      <a:pt x="9108" y="617"/>
                      <a:pt x="9176" y="298"/>
                      <a:pt x="92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748;p49">
                <a:extLst>
                  <a:ext uri="{FF2B5EF4-FFF2-40B4-BE49-F238E27FC236}">
                    <a16:creationId xmlns:a16="http://schemas.microsoft.com/office/drawing/2014/main" id="{99388C14-C785-4E66-8A7F-50C6D5587E82}"/>
                  </a:ext>
                </a:extLst>
              </p:cNvPr>
              <p:cNvSpPr/>
              <p:nvPr/>
            </p:nvSpPr>
            <p:spPr>
              <a:xfrm>
                <a:off x="5998115" y="383793"/>
                <a:ext cx="441966" cy="81449"/>
              </a:xfrm>
              <a:custGeom>
                <a:avLst/>
                <a:gdLst/>
                <a:ahLst/>
                <a:cxnLst/>
                <a:rect l="l" t="t" r="r" b="b"/>
                <a:pathLst>
                  <a:path w="6072" h="1119" extrusionOk="0">
                    <a:moveTo>
                      <a:pt x="0" y="0"/>
                    </a:moveTo>
                    <a:cubicBezTo>
                      <a:pt x="822" y="685"/>
                      <a:pt x="1872" y="1118"/>
                      <a:pt x="3036" y="1118"/>
                    </a:cubicBezTo>
                    <a:cubicBezTo>
                      <a:pt x="4200" y="1118"/>
                      <a:pt x="5250" y="685"/>
                      <a:pt x="60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1749;p49">
              <a:extLst>
                <a:ext uri="{FF2B5EF4-FFF2-40B4-BE49-F238E27FC236}">
                  <a16:creationId xmlns:a16="http://schemas.microsoft.com/office/drawing/2014/main" id="{48E5F44A-3A2D-46F6-ABEE-B9B279006481}"/>
                </a:ext>
              </a:extLst>
            </p:cNvPr>
            <p:cNvGrpSpPr/>
            <p:nvPr/>
          </p:nvGrpSpPr>
          <p:grpSpPr>
            <a:xfrm>
              <a:off x="7327162" y="3887989"/>
              <a:ext cx="308824" cy="308824"/>
              <a:chOff x="8051600" y="-220999"/>
              <a:chExt cx="691190" cy="691191"/>
            </a:xfrm>
          </p:grpSpPr>
          <p:sp>
            <p:nvSpPr>
              <p:cNvPr id="43" name="Google Shape;1750;p49">
                <a:extLst>
                  <a:ext uri="{FF2B5EF4-FFF2-40B4-BE49-F238E27FC236}">
                    <a16:creationId xmlns:a16="http://schemas.microsoft.com/office/drawing/2014/main" id="{B7357990-FA35-46B3-8B8D-76F26B9490EA}"/>
                  </a:ext>
                </a:extLst>
              </p:cNvPr>
              <p:cNvSpPr/>
              <p:nvPr/>
            </p:nvSpPr>
            <p:spPr>
              <a:xfrm>
                <a:off x="8051600" y="-220999"/>
                <a:ext cx="691190" cy="691190"/>
              </a:xfrm>
              <a:custGeom>
                <a:avLst/>
                <a:gdLst/>
                <a:ahLst/>
                <a:cxnLst/>
                <a:rect l="l" t="t" r="r" b="b"/>
                <a:pathLst>
                  <a:path w="9496" h="9496" extrusionOk="0">
                    <a:moveTo>
                      <a:pt x="4748" y="1"/>
                    </a:moveTo>
                    <a:cubicBezTo>
                      <a:pt x="2123" y="1"/>
                      <a:pt x="1" y="2123"/>
                      <a:pt x="1" y="4748"/>
                    </a:cubicBezTo>
                    <a:cubicBezTo>
                      <a:pt x="1" y="7373"/>
                      <a:pt x="2123" y="9496"/>
                      <a:pt x="4748" y="9496"/>
                    </a:cubicBezTo>
                    <a:cubicBezTo>
                      <a:pt x="7373" y="9496"/>
                      <a:pt x="9496" y="7373"/>
                      <a:pt x="9496" y="4748"/>
                    </a:cubicBezTo>
                    <a:cubicBezTo>
                      <a:pt x="9496" y="2123"/>
                      <a:pt x="7373" y="1"/>
                      <a:pt x="47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751;p49">
                <a:extLst>
                  <a:ext uri="{FF2B5EF4-FFF2-40B4-BE49-F238E27FC236}">
                    <a16:creationId xmlns:a16="http://schemas.microsoft.com/office/drawing/2014/main" id="{A8CC51B7-550D-44A4-8126-C4B1C2E2168C}"/>
                  </a:ext>
                </a:extLst>
              </p:cNvPr>
              <p:cNvSpPr/>
              <p:nvPr/>
            </p:nvSpPr>
            <p:spPr>
              <a:xfrm>
                <a:off x="8091487" y="-99735"/>
                <a:ext cx="611488" cy="63252"/>
              </a:xfrm>
              <a:custGeom>
                <a:avLst/>
                <a:gdLst/>
                <a:ahLst/>
                <a:cxnLst/>
                <a:rect l="l" t="t" r="r" b="b"/>
                <a:pathLst>
                  <a:path w="8401" h="869" extrusionOk="0">
                    <a:moveTo>
                      <a:pt x="617" y="1"/>
                    </a:moveTo>
                    <a:cubicBezTo>
                      <a:pt x="366" y="252"/>
                      <a:pt x="183" y="549"/>
                      <a:pt x="0" y="868"/>
                    </a:cubicBezTo>
                    <a:lnTo>
                      <a:pt x="8400" y="868"/>
                    </a:lnTo>
                    <a:cubicBezTo>
                      <a:pt x="8217" y="549"/>
                      <a:pt x="8035" y="252"/>
                      <a:pt x="77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52;p49">
                <a:extLst>
                  <a:ext uri="{FF2B5EF4-FFF2-40B4-BE49-F238E27FC236}">
                    <a16:creationId xmlns:a16="http://schemas.microsoft.com/office/drawing/2014/main" id="{A669E16F-A7EC-4002-83FB-046F4912B7D8}"/>
                  </a:ext>
                </a:extLst>
              </p:cNvPr>
              <p:cNvSpPr/>
              <p:nvPr/>
            </p:nvSpPr>
            <p:spPr>
              <a:xfrm>
                <a:off x="8053274" y="134568"/>
                <a:ext cx="689516" cy="39960"/>
              </a:xfrm>
              <a:custGeom>
                <a:avLst/>
                <a:gdLst/>
                <a:ahLst/>
                <a:cxnLst/>
                <a:rect l="l" t="t" r="r" b="b"/>
                <a:pathLst>
                  <a:path w="9473" h="549" extrusionOk="0">
                    <a:moveTo>
                      <a:pt x="0" y="0"/>
                    </a:moveTo>
                    <a:cubicBezTo>
                      <a:pt x="0" y="183"/>
                      <a:pt x="0" y="365"/>
                      <a:pt x="46" y="548"/>
                    </a:cubicBezTo>
                    <a:lnTo>
                      <a:pt x="9427" y="548"/>
                    </a:lnTo>
                    <a:cubicBezTo>
                      <a:pt x="9450" y="365"/>
                      <a:pt x="9450" y="183"/>
                      <a:pt x="94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53;p49">
                <a:extLst>
                  <a:ext uri="{FF2B5EF4-FFF2-40B4-BE49-F238E27FC236}">
                    <a16:creationId xmlns:a16="http://schemas.microsoft.com/office/drawing/2014/main" id="{2D0183D0-E468-44CD-95D8-CA34E3FBC3CC}"/>
                  </a:ext>
                </a:extLst>
              </p:cNvPr>
              <p:cNvSpPr/>
              <p:nvPr/>
            </p:nvSpPr>
            <p:spPr>
              <a:xfrm>
                <a:off x="8136324" y="-220999"/>
                <a:ext cx="521741" cy="121337"/>
              </a:xfrm>
              <a:custGeom>
                <a:avLst/>
                <a:gdLst/>
                <a:ahLst/>
                <a:cxnLst/>
                <a:rect l="l" t="t" r="r" b="b"/>
                <a:pathLst>
                  <a:path w="7168" h="1667" extrusionOk="0">
                    <a:moveTo>
                      <a:pt x="3584" y="1"/>
                    </a:moveTo>
                    <a:cubicBezTo>
                      <a:pt x="2146" y="1"/>
                      <a:pt x="868" y="640"/>
                      <a:pt x="1" y="1667"/>
                    </a:cubicBezTo>
                    <a:lnTo>
                      <a:pt x="7168" y="1667"/>
                    </a:lnTo>
                    <a:cubicBezTo>
                      <a:pt x="6300" y="640"/>
                      <a:pt x="5022" y="1"/>
                      <a:pt x="3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54;p49">
                <a:extLst>
                  <a:ext uri="{FF2B5EF4-FFF2-40B4-BE49-F238E27FC236}">
                    <a16:creationId xmlns:a16="http://schemas.microsoft.com/office/drawing/2014/main" id="{63BD9839-AD8F-4001-A9FD-974DBECF6CA8}"/>
                  </a:ext>
                </a:extLst>
              </p:cNvPr>
              <p:cNvSpPr/>
              <p:nvPr/>
            </p:nvSpPr>
            <p:spPr>
              <a:xfrm>
                <a:off x="8051600" y="14905"/>
                <a:ext cx="691190" cy="119735"/>
              </a:xfrm>
              <a:custGeom>
                <a:avLst/>
                <a:gdLst/>
                <a:ahLst/>
                <a:cxnLst/>
                <a:rect l="l" t="t" r="r" b="b"/>
                <a:pathLst>
                  <a:path w="9496" h="1645" extrusionOk="0">
                    <a:moveTo>
                      <a:pt x="252" y="1"/>
                    </a:moveTo>
                    <a:cubicBezTo>
                      <a:pt x="92" y="457"/>
                      <a:pt x="1" y="982"/>
                      <a:pt x="1" y="1507"/>
                    </a:cubicBezTo>
                    <a:cubicBezTo>
                      <a:pt x="1" y="1553"/>
                      <a:pt x="1" y="1599"/>
                      <a:pt x="23" y="1644"/>
                    </a:cubicBezTo>
                    <a:lnTo>
                      <a:pt x="9496" y="1644"/>
                    </a:lnTo>
                    <a:cubicBezTo>
                      <a:pt x="9496" y="1599"/>
                      <a:pt x="9496" y="1553"/>
                      <a:pt x="9496" y="1507"/>
                    </a:cubicBezTo>
                    <a:cubicBezTo>
                      <a:pt x="9496" y="982"/>
                      <a:pt x="9405" y="457"/>
                      <a:pt x="9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55;p49">
                <a:extLst>
                  <a:ext uri="{FF2B5EF4-FFF2-40B4-BE49-F238E27FC236}">
                    <a16:creationId xmlns:a16="http://schemas.microsoft.com/office/drawing/2014/main" id="{FEBCBCA6-5D77-4BAA-B1C1-BE66D9BF5E02}"/>
                  </a:ext>
                </a:extLst>
              </p:cNvPr>
              <p:cNvSpPr/>
              <p:nvPr/>
            </p:nvSpPr>
            <p:spPr>
              <a:xfrm>
                <a:off x="8056622" y="174456"/>
                <a:ext cx="682892" cy="106343"/>
              </a:xfrm>
              <a:custGeom>
                <a:avLst/>
                <a:gdLst/>
                <a:ahLst/>
                <a:cxnLst/>
                <a:rect l="l" t="t" r="r" b="b"/>
                <a:pathLst>
                  <a:path w="9382" h="1461" extrusionOk="0">
                    <a:moveTo>
                      <a:pt x="0" y="0"/>
                    </a:moveTo>
                    <a:cubicBezTo>
                      <a:pt x="68" y="502"/>
                      <a:pt x="228" y="1004"/>
                      <a:pt x="457" y="1461"/>
                    </a:cubicBezTo>
                    <a:lnTo>
                      <a:pt x="8902" y="1461"/>
                    </a:lnTo>
                    <a:cubicBezTo>
                      <a:pt x="9130" y="1004"/>
                      <a:pt x="9290" y="502"/>
                      <a:pt x="93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56;p49">
                <a:extLst>
                  <a:ext uri="{FF2B5EF4-FFF2-40B4-BE49-F238E27FC236}">
                    <a16:creationId xmlns:a16="http://schemas.microsoft.com/office/drawing/2014/main" id="{5D714F7F-6759-4FC6-B14A-95BBB8DB3D40}"/>
                  </a:ext>
                </a:extLst>
              </p:cNvPr>
              <p:cNvSpPr/>
              <p:nvPr/>
            </p:nvSpPr>
            <p:spPr>
              <a:xfrm>
                <a:off x="8136324" y="350529"/>
                <a:ext cx="521741" cy="119663"/>
              </a:xfrm>
              <a:custGeom>
                <a:avLst/>
                <a:gdLst/>
                <a:ahLst/>
                <a:cxnLst/>
                <a:rect l="l" t="t" r="r" b="b"/>
                <a:pathLst>
                  <a:path w="7168" h="1644" extrusionOk="0">
                    <a:moveTo>
                      <a:pt x="1" y="1"/>
                    </a:moveTo>
                    <a:cubicBezTo>
                      <a:pt x="868" y="1005"/>
                      <a:pt x="2146" y="1644"/>
                      <a:pt x="3584" y="1644"/>
                    </a:cubicBezTo>
                    <a:cubicBezTo>
                      <a:pt x="5022" y="1644"/>
                      <a:pt x="6300" y="1005"/>
                      <a:pt x="7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1757;p49">
              <a:extLst>
                <a:ext uri="{FF2B5EF4-FFF2-40B4-BE49-F238E27FC236}">
                  <a16:creationId xmlns:a16="http://schemas.microsoft.com/office/drawing/2014/main" id="{396BD4EE-A40A-46F8-8C00-DA466357D2FC}"/>
                </a:ext>
              </a:extLst>
            </p:cNvPr>
            <p:cNvGrpSpPr/>
            <p:nvPr/>
          </p:nvGrpSpPr>
          <p:grpSpPr>
            <a:xfrm>
              <a:off x="8180720" y="3470694"/>
              <a:ext cx="250188" cy="249440"/>
              <a:chOff x="9081690" y="-154544"/>
              <a:chExt cx="559955" cy="558280"/>
            </a:xfrm>
          </p:grpSpPr>
          <p:sp>
            <p:nvSpPr>
              <p:cNvPr id="36" name="Google Shape;1758;p49">
                <a:extLst>
                  <a:ext uri="{FF2B5EF4-FFF2-40B4-BE49-F238E27FC236}">
                    <a16:creationId xmlns:a16="http://schemas.microsoft.com/office/drawing/2014/main" id="{230892E6-5BA2-4ADD-B5EC-F82638FBFEAD}"/>
                  </a:ext>
                </a:extLst>
              </p:cNvPr>
              <p:cNvSpPr/>
              <p:nvPr/>
            </p:nvSpPr>
            <p:spPr>
              <a:xfrm>
                <a:off x="9081690" y="-154544"/>
                <a:ext cx="559954" cy="558280"/>
              </a:xfrm>
              <a:custGeom>
                <a:avLst/>
                <a:gdLst/>
                <a:ahLst/>
                <a:cxnLst/>
                <a:rect l="l" t="t" r="r" b="b"/>
                <a:pathLst>
                  <a:path w="7693" h="7670" extrusionOk="0">
                    <a:moveTo>
                      <a:pt x="3835" y="1"/>
                    </a:moveTo>
                    <a:cubicBezTo>
                      <a:pt x="1735" y="1"/>
                      <a:pt x="0" y="1713"/>
                      <a:pt x="0" y="3835"/>
                    </a:cubicBezTo>
                    <a:cubicBezTo>
                      <a:pt x="0" y="5958"/>
                      <a:pt x="1735" y="7670"/>
                      <a:pt x="3835" y="7670"/>
                    </a:cubicBezTo>
                    <a:cubicBezTo>
                      <a:pt x="5958" y="7670"/>
                      <a:pt x="7692" y="5958"/>
                      <a:pt x="7692" y="3835"/>
                    </a:cubicBezTo>
                    <a:cubicBezTo>
                      <a:pt x="7692" y="1713"/>
                      <a:pt x="5958" y="1"/>
                      <a:pt x="38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59;p49">
                <a:extLst>
                  <a:ext uri="{FF2B5EF4-FFF2-40B4-BE49-F238E27FC236}">
                    <a16:creationId xmlns:a16="http://schemas.microsoft.com/office/drawing/2014/main" id="{143572F4-5278-4AA9-9AA4-8CC57D4329F8}"/>
                  </a:ext>
                </a:extLst>
              </p:cNvPr>
              <p:cNvSpPr/>
              <p:nvPr/>
            </p:nvSpPr>
            <p:spPr>
              <a:xfrm>
                <a:off x="9364106" y="322288"/>
                <a:ext cx="194488" cy="79848"/>
              </a:xfrm>
              <a:custGeom>
                <a:avLst/>
                <a:gdLst/>
                <a:ahLst/>
                <a:cxnLst/>
                <a:rect l="l" t="t" r="r" b="b"/>
                <a:pathLst>
                  <a:path w="2672" h="1097" extrusionOk="0">
                    <a:moveTo>
                      <a:pt x="594" y="0"/>
                    </a:moveTo>
                    <a:cubicBezTo>
                      <a:pt x="274" y="0"/>
                      <a:pt x="1" y="274"/>
                      <a:pt x="1" y="594"/>
                    </a:cubicBezTo>
                    <a:cubicBezTo>
                      <a:pt x="1" y="822"/>
                      <a:pt x="115" y="1005"/>
                      <a:pt x="297" y="1096"/>
                    </a:cubicBezTo>
                    <a:cubicBezTo>
                      <a:pt x="1210" y="1028"/>
                      <a:pt x="2055" y="617"/>
                      <a:pt x="2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60;p49">
                <a:extLst>
                  <a:ext uri="{FF2B5EF4-FFF2-40B4-BE49-F238E27FC236}">
                    <a16:creationId xmlns:a16="http://schemas.microsoft.com/office/drawing/2014/main" id="{055B317E-012E-481E-8E6D-057007E05721}"/>
                  </a:ext>
                </a:extLst>
              </p:cNvPr>
              <p:cNvSpPr/>
              <p:nvPr/>
            </p:nvSpPr>
            <p:spPr>
              <a:xfrm>
                <a:off x="9460477" y="91332"/>
                <a:ext cx="181168" cy="152927"/>
              </a:xfrm>
              <a:custGeom>
                <a:avLst/>
                <a:gdLst/>
                <a:ahLst/>
                <a:cxnLst/>
                <a:rect l="l" t="t" r="r" b="b"/>
                <a:pathLst>
                  <a:path w="2489" h="2101" extrusionOk="0">
                    <a:moveTo>
                      <a:pt x="1050" y="1"/>
                    </a:moveTo>
                    <a:cubicBezTo>
                      <a:pt x="457" y="1"/>
                      <a:pt x="0" y="480"/>
                      <a:pt x="0" y="1051"/>
                    </a:cubicBezTo>
                    <a:cubicBezTo>
                      <a:pt x="0" y="1644"/>
                      <a:pt x="457" y="2101"/>
                      <a:pt x="1050" y="2101"/>
                    </a:cubicBezTo>
                    <a:lnTo>
                      <a:pt x="2100" y="2101"/>
                    </a:lnTo>
                    <a:cubicBezTo>
                      <a:pt x="2351" y="1599"/>
                      <a:pt x="2488" y="1051"/>
                      <a:pt x="2488" y="457"/>
                    </a:cubicBezTo>
                    <a:cubicBezTo>
                      <a:pt x="2488" y="298"/>
                      <a:pt x="2466" y="161"/>
                      <a:pt x="2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61;p49">
                <a:extLst>
                  <a:ext uri="{FF2B5EF4-FFF2-40B4-BE49-F238E27FC236}">
                    <a16:creationId xmlns:a16="http://schemas.microsoft.com/office/drawing/2014/main" id="{BEBDFAC6-4546-4044-BDFE-51F4B941C30C}"/>
                  </a:ext>
                </a:extLst>
              </p:cNvPr>
              <p:cNvSpPr/>
              <p:nvPr/>
            </p:nvSpPr>
            <p:spPr>
              <a:xfrm>
                <a:off x="9088314" y="181079"/>
                <a:ext cx="275865" cy="132983"/>
              </a:xfrm>
              <a:custGeom>
                <a:avLst/>
                <a:gdLst/>
                <a:ahLst/>
                <a:cxnLst/>
                <a:rect l="l" t="t" r="r" b="b"/>
                <a:pathLst>
                  <a:path w="3790" h="1827" extrusionOk="0">
                    <a:moveTo>
                      <a:pt x="1" y="0"/>
                    </a:moveTo>
                    <a:cubicBezTo>
                      <a:pt x="137" y="708"/>
                      <a:pt x="480" y="1324"/>
                      <a:pt x="936" y="1826"/>
                    </a:cubicBezTo>
                    <a:lnTo>
                      <a:pt x="2877" y="1826"/>
                    </a:lnTo>
                    <a:cubicBezTo>
                      <a:pt x="3379" y="1826"/>
                      <a:pt x="3790" y="1416"/>
                      <a:pt x="3790" y="913"/>
                    </a:cubicBezTo>
                    <a:cubicBezTo>
                      <a:pt x="3790" y="411"/>
                      <a:pt x="3379" y="0"/>
                      <a:pt x="2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62;p49">
                <a:extLst>
                  <a:ext uri="{FF2B5EF4-FFF2-40B4-BE49-F238E27FC236}">
                    <a16:creationId xmlns:a16="http://schemas.microsoft.com/office/drawing/2014/main" id="{527458E4-58BC-47DA-8329-8121AD972A36}"/>
                  </a:ext>
                </a:extLst>
              </p:cNvPr>
              <p:cNvSpPr/>
              <p:nvPr/>
            </p:nvSpPr>
            <p:spPr>
              <a:xfrm>
                <a:off x="9413965" y="-78117"/>
                <a:ext cx="217707" cy="132983"/>
              </a:xfrm>
              <a:custGeom>
                <a:avLst/>
                <a:gdLst/>
                <a:ahLst/>
                <a:cxnLst/>
                <a:rect l="l" t="t" r="r" b="b"/>
                <a:pathLst>
                  <a:path w="2991" h="1827" extrusionOk="0">
                    <a:moveTo>
                      <a:pt x="913" y="1"/>
                    </a:moveTo>
                    <a:cubicBezTo>
                      <a:pt x="411" y="1"/>
                      <a:pt x="0" y="411"/>
                      <a:pt x="0" y="914"/>
                    </a:cubicBezTo>
                    <a:cubicBezTo>
                      <a:pt x="0" y="1416"/>
                      <a:pt x="411" y="1827"/>
                      <a:pt x="913" y="1827"/>
                    </a:cubicBezTo>
                    <a:lnTo>
                      <a:pt x="2990" y="1827"/>
                    </a:lnTo>
                    <a:cubicBezTo>
                      <a:pt x="2808" y="1119"/>
                      <a:pt x="2443" y="503"/>
                      <a:pt x="1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763;p49">
                <a:extLst>
                  <a:ext uri="{FF2B5EF4-FFF2-40B4-BE49-F238E27FC236}">
                    <a16:creationId xmlns:a16="http://schemas.microsoft.com/office/drawing/2014/main" id="{AB1E55CF-8339-41FA-B307-A5574257760A}"/>
                  </a:ext>
                </a:extLst>
              </p:cNvPr>
              <p:cNvSpPr/>
              <p:nvPr/>
            </p:nvSpPr>
            <p:spPr>
              <a:xfrm>
                <a:off x="9247791" y="-3364"/>
                <a:ext cx="119735" cy="119735"/>
              </a:xfrm>
              <a:custGeom>
                <a:avLst/>
                <a:gdLst/>
                <a:ahLst/>
                <a:cxnLst/>
                <a:rect l="l" t="t" r="r" b="b"/>
                <a:pathLst>
                  <a:path w="1645" h="1645" extrusionOk="0">
                    <a:moveTo>
                      <a:pt x="822" y="1"/>
                    </a:moveTo>
                    <a:cubicBezTo>
                      <a:pt x="366" y="1"/>
                      <a:pt x="1" y="366"/>
                      <a:pt x="1" y="822"/>
                    </a:cubicBezTo>
                    <a:cubicBezTo>
                      <a:pt x="1" y="1279"/>
                      <a:pt x="366" y="1644"/>
                      <a:pt x="822" y="1644"/>
                    </a:cubicBezTo>
                    <a:cubicBezTo>
                      <a:pt x="1279" y="1644"/>
                      <a:pt x="1644" y="1279"/>
                      <a:pt x="1644" y="822"/>
                    </a:cubicBezTo>
                    <a:cubicBezTo>
                      <a:pt x="1644" y="366"/>
                      <a:pt x="1279" y="1"/>
                      <a:pt x="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64;p49">
                <a:extLst>
                  <a:ext uri="{FF2B5EF4-FFF2-40B4-BE49-F238E27FC236}">
                    <a16:creationId xmlns:a16="http://schemas.microsoft.com/office/drawing/2014/main" id="{455B8856-A780-4677-B492-99288BA978A4}"/>
                  </a:ext>
                </a:extLst>
              </p:cNvPr>
              <p:cNvSpPr/>
              <p:nvPr/>
            </p:nvSpPr>
            <p:spPr>
              <a:xfrm>
                <a:off x="9134825" y="-122955"/>
                <a:ext cx="179494" cy="84797"/>
              </a:xfrm>
              <a:custGeom>
                <a:avLst/>
                <a:gdLst/>
                <a:ahLst/>
                <a:cxnLst/>
                <a:rect l="l" t="t" r="r" b="b"/>
                <a:pathLst>
                  <a:path w="2466" h="1165" extrusionOk="0">
                    <a:moveTo>
                      <a:pt x="1347" y="0"/>
                    </a:moveTo>
                    <a:cubicBezTo>
                      <a:pt x="822" y="274"/>
                      <a:pt x="343" y="685"/>
                      <a:pt x="1" y="1164"/>
                    </a:cubicBezTo>
                    <a:lnTo>
                      <a:pt x="1872" y="1164"/>
                    </a:lnTo>
                    <a:cubicBezTo>
                      <a:pt x="2192" y="1164"/>
                      <a:pt x="2466" y="913"/>
                      <a:pt x="2466" y="571"/>
                    </a:cubicBezTo>
                    <a:cubicBezTo>
                      <a:pt x="2466" y="251"/>
                      <a:pt x="2192" y="0"/>
                      <a:pt x="1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1765;p49">
              <a:extLst>
                <a:ext uri="{FF2B5EF4-FFF2-40B4-BE49-F238E27FC236}">
                  <a16:creationId xmlns:a16="http://schemas.microsoft.com/office/drawing/2014/main" id="{1015694C-1159-4410-8981-C71476B67867}"/>
                </a:ext>
              </a:extLst>
            </p:cNvPr>
            <p:cNvGrpSpPr/>
            <p:nvPr/>
          </p:nvGrpSpPr>
          <p:grpSpPr>
            <a:xfrm>
              <a:off x="5768926" y="3955068"/>
              <a:ext cx="364500" cy="365248"/>
              <a:chOff x="6877026" y="-284106"/>
              <a:chExt cx="815802" cy="817476"/>
            </a:xfrm>
          </p:grpSpPr>
          <p:sp>
            <p:nvSpPr>
              <p:cNvPr id="34" name="Google Shape;1766;p49">
                <a:extLst>
                  <a:ext uri="{FF2B5EF4-FFF2-40B4-BE49-F238E27FC236}">
                    <a16:creationId xmlns:a16="http://schemas.microsoft.com/office/drawing/2014/main" id="{50A07AC0-73B4-41ED-BD2F-F8B43FEFEF4F}"/>
                  </a:ext>
                </a:extLst>
              </p:cNvPr>
              <p:cNvSpPr/>
              <p:nvPr/>
            </p:nvSpPr>
            <p:spPr>
              <a:xfrm>
                <a:off x="6877026" y="-284106"/>
                <a:ext cx="815802" cy="817476"/>
              </a:xfrm>
              <a:custGeom>
                <a:avLst/>
                <a:gdLst/>
                <a:ahLst/>
                <a:cxnLst/>
                <a:rect l="l" t="t" r="r" b="b"/>
                <a:pathLst>
                  <a:path w="11208" h="11231" extrusionOk="0">
                    <a:moveTo>
                      <a:pt x="5592" y="0"/>
                    </a:moveTo>
                    <a:cubicBezTo>
                      <a:pt x="2511" y="0"/>
                      <a:pt x="0" y="2511"/>
                      <a:pt x="0" y="5615"/>
                    </a:cubicBezTo>
                    <a:cubicBezTo>
                      <a:pt x="0" y="8720"/>
                      <a:pt x="2511" y="11230"/>
                      <a:pt x="5592" y="11230"/>
                    </a:cubicBezTo>
                    <a:cubicBezTo>
                      <a:pt x="8696" y="11230"/>
                      <a:pt x="11207" y="8720"/>
                      <a:pt x="11207" y="5615"/>
                    </a:cubicBezTo>
                    <a:cubicBezTo>
                      <a:pt x="11207" y="2511"/>
                      <a:pt x="8696" y="0"/>
                      <a:pt x="5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67;p49">
                <a:extLst>
                  <a:ext uri="{FF2B5EF4-FFF2-40B4-BE49-F238E27FC236}">
                    <a16:creationId xmlns:a16="http://schemas.microsoft.com/office/drawing/2014/main" id="{D0151C8A-F49F-4110-BFE5-D8AFC5D8EEEC}"/>
                  </a:ext>
                </a:extLst>
              </p:cNvPr>
              <p:cNvSpPr/>
              <p:nvPr/>
            </p:nvSpPr>
            <p:spPr>
              <a:xfrm>
                <a:off x="6877026" y="-284106"/>
                <a:ext cx="815802" cy="744252"/>
              </a:xfrm>
              <a:custGeom>
                <a:avLst/>
                <a:gdLst/>
                <a:ahLst/>
                <a:cxnLst/>
                <a:rect l="l" t="t" r="r" b="b"/>
                <a:pathLst>
                  <a:path w="11208" h="10225" extrusionOk="0">
                    <a:moveTo>
                      <a:pt x="5592" y="0"/>
                    </a:moveTo>
                    <a:cubicBezTo>
                      <a:pt x="5387" y="0"/>
                      <a:pt x="5181" y="23"/>
                      <a:pt x="4976" y="46"/>
                    </a:cubicBezTo>
                    <a:cubicBezTo>
                      <a:pt x="4542" y="3036"/>
                      <a:pt x="6505" y="1598"/>
                      <a:pt x="7373" y="2443"/>
                    </a:cubicBezTo>
                    <a:cubicBezTo>
                      <a:pt x="8286" y="3356"/>
                      <a:pt x="6870" y="5136"/>
                      <a:pt x="7647" y="5935"/>
                    </a:cubicBezTo>
                    <a:cubicBezTo>
                      <a:pt x="7926" y="6222"/>
                      <a:pt x="8205" y="6285"/>
                      <a:pt x="8468" y="6285"/>
                    </a:cubicBezTo>
                    <a:cubicBezTo>
                      <a:pt x="8673" y="6285"/>
                      <a:pt x="8869" y="6247"/>
                      <a:pt x="9048" y="6247"/>
                    </a:cubicBezTo>
                    <a:cubicBezTo>
                      <a:pt x="9276" y="6247"/>
                      <a:pt x="9476" y="6310"/>
                      <a:pt x="9632" y="6597"/>
                    </a:cubicBezTo>
                    <a:cubicBezTo>
                      <a:pt x="10020" y="7304"/>
                      <a:pt x="9701" y="8286"/>
                      <a:pt x="10431" y="8468"/>
                    </a:cubicBezTo>
                    <a:cubicBezTo>
                      <a:pt x="10933" y="7624"/>
                      <a:pt x="11207" y="6665"/>
                      <a:pt x="11207" y="5615"/>
                    </a:cubicBezTo>
                    <a:cubicBezTo>
                      <a:pt x="11207" y="2511"/>
                      <a:pt x="8696" y="0"/>
                      <a:pt x="5592" y="0"/>
                    </a:cubicBezTo>
                    <a:close/>
                    <a:moveTo>
                      <a:pt x="936" y="2488"/>
                    </a:moveTo>
                    <a:cubicBezTo>
                      <a:pt x="342" y="3378"/>
                      <a:pt x="0" y="4451"/>
                      <a:pt x="0" y="5615"/>
                    </a:cubicBezTo>
                    <a:cubicBezTo>
                      <a:pt x="0" y="6825"/>
                      <a:pt x="388" y="7966"/>
                      <a:pt x="1050" y="8879"/>
                    </a:cubicBezTo>
                    <a:cubicBezTo>
                      <a:pt x="1187" y="8560"/>
                      <a:pt x="1301" y="8172"/>
                      <a:pt x="1370" y="7738"/>
                    </a:cubicBezTo>
                    <a:cubicBezTo>
                      <a:pt x="1643" y="6186"/>
                      <a:pt x="2420" y="6369"/>
                      <a:pt x="3310" y="5821"/>
                    </a:cubicBezTo>
                    <a:cubicBezTo>
                      <a:pt x="4200" y="5273"/>
                      <a:pt x="3287" y="4269"/>
                      <a:pt x="2488" y="4109"/>
                    </a:cubicBezTo>
                    <a:cubicBezTo>
                      <a:pt x="1803" y="3972"/>
                      <a:pt x="1575" y="3082"/>
                      <a:pt x="936" y="2488"/>
                    </a:cubicBezTo>
                    <a:close/>
                    <a:moveTo>
                      <a:pt x="4041" y="8435"/>
                    </a:moveTo>
                    <a:cubicBezTo>
                      <a:pt x="3996" y="8435"/>
                      <a:pt x="3950" y="8445"/>
                      <a:pt x="3903" y="8468"/>
                    </a:cubicBezTo>
                    <a:cubicBezTo>
                      <a:pt x="3492" y="8651"/>
                      <a:pt x="3173" y="9313"/>
                      <a:pt x="4017" y="9929"/>
                    </a:cubicBezTo>
                    <a:cubicBezTo>
                      <a:pt x="4293" y="10143"/>
                      <a:pt x="4652" y="10225"/>
                      <a:pt x="5002" y="10225"/>
                    </a:cubicBezTo>
                    <a:cubicBezTo>
                      <a:pt x="5551" y="10225"/>
                      <a:pt x="6078" y="10024"/>
                      <a:pt x="6231" y="9815"/>
                    </a:cubicBezTo>
                    <a:cubicBezTo>
                      <a:pt x="6499" y="9458"/>
                      <a:pt x="6091" y="8993"/>
                      <a:pt x="5689" y="8993"/>
                    </a:cubicBezTo>
                    <a:cubicBezTo>
                      <a:pt x="5680" y="8993"/>
                      <a:pt x="5670" y="8993"/>
                      <a:pt x="5661" y="8993"/>
                    </a:cubicBezTo>
                    <a:cubicBezTo>
                      <a:pt x="5617" y="8996"/>
                      <a:pt x="5575" y="8998"/>
                      <a:pt x="5534" y="8998"/>
                    </a:cubicBezTo>
                    <a:cubicBezTo>
                      <a:pt x="4699" y="8998"/>
                      <a:pt x="4375" y="8435"/>
                      <a:pt x="4041" y="84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grpSp>
        <p:nvGrpSpPr>
          <p:cNvPr id="1488" name="Google Shape;1488;p39"/>
          <p:cNvGrpSpPr/>
          <p:nvPr/>
        </p:nvGrpSpPr>
        <p:grpSpPr>
          <a:xfrm>
            <a:off x="7713890" y="377262"/>
            <a:ext cx="890914" cy="656393"/>
            <a:chOff x="615049" y="-2153927"/>
            <a:chExt cx="1417751" cy="1044546"/>
          </a:xfrm>
        </p:grpSpPr>
        <p:sp>
          <p:nvSpPr>
            <p:cNvPr id="1489" name="Google Shape;1489;p39"/>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9"/>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5" name="Google Shape;1525;p39"/>
          <p:cNvGrpSpPr/>
          <p:nvPr/>
        </p:nvGrpSpPr>
        <p:grpSpPr>
          <a:xfrm>
            <a:off x="7983975" y="4109899"/>
            <a:ext cx="620829" cy="656401"/>
            <a:chOff x="5199550" y="837750"/>
            <a:chExt cx="292775" cy="309550"/>
          </a:xfrm>
        </p:grpSpPr>
        <p:sp>
          <p:nvSpPr>
            <p:cNvPr id="1526" name="Google Shape;1526;p39"/>
            <p:cNvSpPr/>
            <p:nvPr/>
          </p:nvSpPr>
          <p:spPr>
            <a:xfrm>
              <a:off x="5363900" y="837750"/>
              <a:ext cx="93050" cy="75225"/>
            </a:xfrm>
            <a:custGeom>
              <a:avLst/>
              <a:gdLst/>
              <a:ahLst/>
              <a:cxnLst/>
              <a:rect l="l" t="t" r="r" b="b"/>
              <a:pathLst>
                <a:path w="3722" h="3009" extrusionOk="0">
                  <a:moveTo>
                    <a:pt x="1737" y="0"/>
                  </a:moveTo>
                  <a:cubicBezTo>
                    <a:pt x="971" y="0"/>
                    <a:pt x="580" y="332"/>
                    <a:pt x="138" y="1336"/>
                  </a:cubicBezTo>
                  <a:cubicBezTo>
                    <a:pt x="69" y="1495"/>
                    <a:pt x="1" y="1678"/>
                    <a:pt x="92" y="1838"/>
                  </a:cubicBezTo>
                  <a:cubicBezTo>
                    <a:pt x="138" y="1952"/>
                    <a:pt x="229" y="2020"/>
                    <a:pt x="320" y="2066"/>
                  </a:cubicBezTo>
                  <a:cubicBezTo>
                    <a:pt x="731" y="2340"/>
                    <a:pt x="1119" y="2591"/>
                    <a:pt x="1530" y="2865"/>
                  </a:cubicBezTo>
                  <a:cubicBezTo>
                    <a:pt x="1621" y="2910"/>
                    <a:pt x="1712" y="2979"/>
                    <a:pt x="1804" y="3002"/>
                  </a:cubicBezTo>
                  <a:cubicBezTo>
                    <a:pt x="1830" y="3007"/>
                    <a:pt x="1857" y="3009"/>
                    <a:pt x="1883" y="3009"/>
                  </a:cubicBezTo>
                  <a:cubicBezTo>
                    <a:pt x="2103" y="3009"/>
                    <a:pt x="2303" y="2848"/>
                    <a:pt x="2466" y="2705"/>
                  </a:cubicBezTo>
                  <a:cubicBezTo>
                    <a:pt x="2808" y="2385"/>
                    <a:pt x="3150" y="2089"/>
                    <a:pt x="3470" y="1769"/>
                  </a:cubicBezTo>
                  <a:cubicBezTo>
                    <a:pt x="3539" y="1701"/>
                    <a:pt x="3630" y="1632"/>
                    <a:pt x="3653" y="1541"/>
                  </a:cubicBezTo>
                  <a:cubicBezTo>
                    <a:pt x="3721" y="1427"/>
                    <a:pt x="3675" y="1290"/>
                    <a:pt x="3653" y="1153"/>
                  </a:cubicBezTo>
                  <a:cubicBezTo>
                    <a:pt x="3561" y="811"/>
                    <a:pt x="3447" y="445"/>
                    <a:pt x="3150" y="263"/>
                  </a:cubicBezTo>
                  <a:cubicBezTo>
                    <a:pt x="3014" y="171"/>
                    <a:pt x="2831" y="126"/>
                    <a:pt x="2671" y="103"/>
                  </a:cubicBezTo>
                  <a:cubicBezTo>
                    <a:pt x="2305" y="39"/>
                    <a:pt x="1999" y="0"/>
                    <a:pt x="1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9"/>
            <p:cNvSpPr/>
            <p:nvPr/>
          </p:nvSpPr>
          <p:spPr>
            <a:xfrm>
              <a:off x="5210400" y="954125"/>
              <a:ext cx="197475" cy="173250"/>
            </a:xfrm>
            <a:custGeom>
              <a:avLst/>
              <a:gdLst/>
              <a:ahLst/>
              <a:cxnLst/>
              <a:rect l="l" t="t" r="r" b="b"/>
              <a:pathLst>
                <a:path w="7899" h="6930" extrusionOk="0">
                  <a:moveTo>
                    <a:pt x="4293" y="1"/>
                  </a:moveTo>
                  <a:cubicBezTo>
                    <a:pt x="4088" y="1"/>
                    <a:pt x="3885" y="79"/>
                    <a:pt x="3698" y="173"/>
                  </a:cubicBezTo>
                  <a:cubicBezTo>
                    <a:pt x="2101" y="903"/>
                    <a:pt x="1" y="2455"/>
                    <a:pt x="1165" y="4418"/>
                  </a:cubicBezTo>
                  <a:cubicBezTo>
                    <a:pt x="1530" y="4989"/>
                    <a:pt x="2055" y="5445"/>
                    <a:pt x="2603" y="5879"/>
                  </a:cubicBezTo>
                  <a:cubicBezTo>
                    <a:pt x="2922" y="6153"/>
                    <a:pt x="3265" y="6404"/>
                    <a:pt x="3607" y="6678"/>
                  </a:cubicBezTo>
                  <a:cubicBezTo>
                    <a:pt x="3744" y="6792"/>
                    <a:pt x="3904" y="6929"/>
                    <a:pt x="4086" y="6929"/>
                  </a:cubicBezTo>
                  <a:cubicBezTo>
                    <a:pt x="4315" y="6929"/>
                    <a:pt x="4497" y="6769"/>
                    <a:pt x="4657" y="6632"/>
                  </a:cubicBezTo>
                  <a:lnTo>
                    <a:pt x="6894" y="4555"/>
                  </a:lnTo>
                  <a:cubicBezTo>
                    <a:pt x="7122" y="4350"/>
                    <a:pt x="7350" y="4144"/>
                    <a:pt x="7487" y="3893"/>
                  </a:cubicBezTo>
                  <a:cubicBezTo>
                    <a:pt x="7898" y="3231"/>
                    <a:pt x="7738" y="2296"/>
                    <a:pt x="7145" y="1816"/>
                  </a:cubicBezTo>
                  <a:cubicBezTo>
                    <a:pt x="6643" y="1428"/>
                    <a:pt x="5981" y="1337"/>
                    <a:pt x="5524" y="926"/>
                  </a:cubicBezTo>
                  <a:cubicBezTo>
                    <a:pt x="5159" y="629"/>
                    <a:pt x="4908" y="104"/>
                    <a:pt x="4429" y="13"/>
                  </a:cubicBezTo>
                  <a:cubicBezTo>
                    <a:pt x="4383" y="5"/>
                    <a:pt x="4338" y="1"/>
                    <a:pt x="4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9"/>
            <p:cNvSpPr/>
            <p:nvPr/>
          </p:nvSpPr>
          <p:spPr>
            <a:xfrm>
              <a:off x="5199550" y="1032575"/>
              <a:ext cx="103325" cy="89650"/>
            </a:xfrm>
            <a:custGeom>
              <a:avLst/>
              <a:gdLst/>
              <a:ahLst/>
              <a:cxnLst/>
              <a:rect l="l" t="t" r="r" b="b"/>
              <a:pathLst>
                <a:path w="4133" h="3586" extrusionOk="0">
                  <a:moveTo>
                    <a:pt x="3140" y="0"/>
                  </a:moveTo>
                  <a:cubicBezTo>
                    <a:pt x="2921" y="0"/>
                    <a:pt x="2693" y="42"/>
                    <a:pt x="2489" y="93"/>
                  </a:cubicBezTo>
                  <a:cubicBezTo>
                    <a:pt x="2078" y="207"/>
                    <a:pt x="1667" y="367"/>
                    <a:pt x="1370" y="664"/>
                  </a:cubicBezTo>
                  <a:cubicBezTo>
                    <a:pt x="1142" y="847"/>
                    <a:pt x="982" y="1098"/>
                    <a:pt x="777" y="1303"/>
                  </a:cubicBezTo>
                  <a:cubicBezTo>
                    <a:pt x="593" y="1487"/>
                    <a:pt x="354" y="1653"/>
                    <a:pt x="94" y="1653"/>
                  </a:cubicBezTo>
                  <a:cubicBezTo>
                    <a:pt x="63" y="1653"/>
                    <a:pt x="32" y="1650"/>
                    <a:pt x="1" y="1645"/>
                  </a:cubicBezTo>
                  <a:lnTo>
                    <a:pt x="1" y="1645"/>
                  </a:lnTo>
                  <a:lnTo>
                    <a:pt x="366" y="3403"/>
                  </a:lnTo>
                  <a:cubicBezTo>
                    <a:pt x="676" y="3524"/>
                    <a:pt x="1012" y="3586"/>
                    <a:pt x="1347" y="3586"/>
                  </a:cubicBezTo>
                  <a:cubicBezTo>
                    <a:pt x="1900" y="3586"/>
                    <a:pt x="2450" y="3416"/>
                    <a:pt x="2877" y="3061"/>
                  </a:cubicBezTo>
                  <a:cubicBezTo>
                    <a:pt x="3219" y="2764"/>
                    <a:pt x="3470" y="2376"/>
                    <a:pt x="3699" y="1988"/>
                  </a:cubicBezTo>
                  <a:cubicBezTo>
                    <a:pt x="3858" y="1714"/>
                    <a:pt x="3995" y="1440"/>
                    <a:pt x="4064" y="1143"/>
                  </a:cubicBezTo>
                  <a:cubicBezTo>
                    <a:pt x="4132" y="824"/>
                    <a:pt x="4087" y="481"/>
                    <a:pt x="3858" y="253"/>
                  </a:cubicBezTo>
                  <a:cubicBezTo>
                    <a:pt x="3669" y="64"/>
                    <a:pt x="3411" y="0"/>
                    <a:pt x="3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9"/>
            <p:cNvSpPr/>
            <p:nvPr/>
          </p:nvSpPr>
          <p:spPr>
            <a:xfrm>
              <a:off x="5286300" y="912775"/>
              <a:ext cx="78200" cy="98750"/>
            </a:xfrm>
            <a:custGeom>
              <a:avLst/>
              <a:gdLst/>
              <a:ahLst/>
              <a:cxnLst/>
              <a:rect l="l" t="t" r="r" b="b"/>
              <a:pathLst>
                <a:path w="3128" h="3950" extrusionOk="0">
                  <a:moveTo>
                    <a:pt x="1781" y="1"/>
                  </a:moveTo>
                  <a:lnTo>
                    <a:pt x="731" y="457"/>
                  </a:lnTo>
                  <a:cubicBezTo>
                    <a:pt x="571" y="822"/>
                    <a:pt x="411" y="1165"/>
                    <a:pt x="229" y="1530"/>
                  </a:cubicBezTo>
                  <a:cubicBezTo>
                    <a:pt x="114" y="1781"/>
                    <a:pt x="0" y="2032"/>
                    <a:pt x="0" y="2283"/>
                  </a:cubicBezTo>
                  <a:cubicBezTo>
                    <a:pt x="0" y="2671"/>
                    <a:pt x="229" y="3014"/>
                    <a:pt x="480" y="3288"/>
                  </a:cubicBezTo>
                  <a:cubicBezTo>
                    <a:pt x="754" y="3562"/>
                    <a:pt x="1073" y="3790"/>
                    <a:pt x="1416" y="3950"/>
                  </a:cubicBezTo>
                  <a:cubicBezTo>
                    <a:pt x="2055" y="3265"/>
                    <a:pt x="2602" y="2466"/>
                    <a:pt x="3013" y="1599"/>
                  </a:cubicBezTo>
                  <a:cubicBezTo>
                    <a:pt x="3059" y="1462"/>
                    <a:pt x="3127" y="1325"/>
                    <a:pt x="3082" y="1188"/>
                  </a:cubicBezTo>
                  <a:cubicBezTo>
                    <a:pt x="3059" y="1096"/>
                    <a:pt x="2990" y="1028"/>
                    <a:pt x="2922" y="937"/>
                  </a:cubicBezTo>
                  <a:cubicBezTo>
                    <a:pt x="2602" y="571"/>
                    <a:pt x="2192" y="252"/>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9"/>
            <p:cNvSpPr/>
            <p:nvPr/>
          </p:nvSpPr>
          <p:spPr>
            <a:xfrm>
              <a:off x="5314725" y="1071900"/>
              <a:ext cx="86300" cy="63400"/>
            </a:xfrm>
            <a:custGeom>
              <a:avLst/>
              <a:gdLst/>
              <a:ahLst/>
              <a:cxnLst/>
              <a:rect l="l" t="t" r="r" b="b"/>
              <a:pathLst>
                <a:path w="3452" h="2536" extrusionOk="0">
                  <a:moveTo>
                    <a:pt x="1507" y="1"/>
                  </a:moveTo>
                  <a:cubicBezTo>
                    <a:pt x="0" y="1"/>
                    <a:pt x="669" y="2536"/>
                    <a:pt x="2143" y="2536"/>
                  </a:cubicBezTo>
                  <a:cubicBezTo>
                    <a:pt x="2219" y="2536"/>
                    <a:pt x="2298" y="2529"/>
                    <a:pt x="2378" y="2515"/>
                  </a:cubicBezTo>
                  <a:cubicBezTo>
                    <a:pt x="2881" y="2423"/>
                    <a:pt x="3428" y="2013"/>
                    <a:pt x="3451" y="1465"/>
                  </a:cubicBezTo>
                  <a:cubicBezTo>
                    <a:pt x="3451" y="871"/>
                    <a:pt x="2173" y="50"/>
                    <a:pt x="1602" y="4"/>
                  </a:cubicBezTo>
                  <a:cubicBezTo>
                    <a:pt x="1570" y="2"/>
                    <a:pt x="1538" y="1"/>
                    <a:pt x="1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9"/>
            <p:cNvSpPr/>
            <p:nvPr/>
          </p:nvSpPr>
          <p:spPr>
            <a:xfrm>
              <a:off x="5435925" y="1093600"/>
              <a:ext cx="56400" cy="53700"/>
            </a:xfrm>
            <a:custGeom>
              <a:avLst/>
              <a:gdLst/>
              <a:ahLst/>
              <a:cxnLst/>
              <a:rect l="l" t="t" r="r" b="b"/>
              <a:pathLst>
                <a:path w="2256" h="2148" extrusionOk="0">
                  <a:moveTo>
                    <a:pt x="999" y="1"/>
                  </a:moveTo>
                  <a:cubicBezTo>
                    <a:pt x="487" y="1"/>
                    <a:pt x="0" y="341"/>
                    <a:pt x="178" y="1008"/>
                  </a:cubicBezTo>
                  <a:cubicBezTo>
                    <a:pt x="201" y="1099"/>
                    <a:pt x="269" y="1167"/>
                    <a:pt x="338" y="1236"/>
                  </a:cubicBezTo>
                  <a:cubicBezTo>
                    <a:pt x="703" y="1601"/>
                    <a:pt x="1137" y="1875"/>
                    <a:pt x="1616" y="2080"/>
                  </a:cubicBezTo>
                  <a:cubicBezTo>
                    <a:pt x="1707" y="2121"/>
                    <a:pt x="1819" y="2148"/>
                    <a:pt x="1925" y="2148"/>
                  </a:cubicBezTo>
                  <a:cubicBezTo>
                    <a:pt x="2059" y="2148"/>
                    <a:pt x="2181" y="2104"/>
                    <a:pt x="2232" y="1989"/>
                  </a:cubicBezTo>
                  <a:cubicBezTo>
                    <a:pt x="2255" y="1921"/>
                    <a:pt x="2255" y="1829"/>
                    <a:pt x="2232" y="1761"/>
                  </a:cubicBezTo>
                  <a:cubicBezTo>
                    <a:pt x="2187" y="1236"/>
                    <a:pt x="2118" y="688"/>
                    <a:pt x="1753" y="300"/>
                  </a:cubicBezTo>
                  <a:cubicBezTo>
                    <a:pt x="1561" y="100"/>
                    <a:pt x="1276" y="1"/>
                    <a:pt x="9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9"/>
            <p:cNvSpPr/>
            <p:nvPr/>
          </p:nvSpPr>
          <p:spPr>
            <a:xfrm>
              <a:off x="5275450" y="861375"/>
              <a:ext cx="39400" cy="32425"/>
            </a:xfrm>
            <a:custGeom>
              <a:avLst/>
              <a:gdLst/>
              <a:ahLst/>
              <a:cxnLst/>
              <a:rect l="l" t="t" r="r" b="b"/>
              <a:pathLst>
                <a:path w="1576" h="1297" extrusionOk="0">
                  <a:moveTo>
                    <a:pt x="817" y="1"/>
                  </a:moveTo>
                  <a:cubicBezTo>
                    <a:pt x="658" y="1"/>
                    <a:pt x="513" y="45"/>
                    <a:pt x="389" y="185"/>
                  </a:cubicBezTo>
                  <a:cubicBezTo>
                    <a:pt x="1" y="642"/>
                    <a:pt x="526" y="1189"/>
                    <a:pt x="982" y="1281"/>
                  </a:cubicBezTo>
                  <a:cubicBezTo>
                    <a:pt x="1035" y="1291"/>
                    <a:pt x="1088" y="1297"/>
                    <a:pt x="1141" y="1297"/>
                  </a:cubicBezTo>
                  <a:cubicBezTo>
                    <a:pt x="1316" y="1297"/>
                    <a:pt x="1477" y="1233"/>
                    <a:pt x="1530" y="1075"/>
                  </a:cubicBezTo>
                  <a:cubicBezTo>
                    <a:pt x="1576" y="961"/>
                    <a:pt x="1553" y="847"/>
                    <a:pt x="1530" y="733"/>
                  </a:cubicBezTo>
                  <a:cubicBezTo>
                    <a:pt x="1439" y="368"/>
                    <a:pt x="1461" y="117"/>
                    <a:pt x="1051" y="25"/>
                  </a:cubicBezTo>
                  <a:cubicBezTo>
                    <a:pt x="970" y="11"/>
                    <a:pt x="892" y="1"/>
                    <a:pt x="8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24022B01-E684-4952-A32A-C5FE2681B5B8}"/>
              </a:ext>
            </a:extLst>
          </p:cNvPr>
          <p:cNvSpPr txBox="1"/>
          <p:nvPr/>
        </p:nvSpPr>
        <p:spPr>
          <a:xfrm>
            <a:off x="607203" y="750703"/>
            <a:ext cx="7002677" cy="3816429"/>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sz="1100" b="1" dirty="0">
                <a:solidFill>
                  <a:schemeClr val="lt1"/>
                </a:solidFill>
                <a:highlight>
                  <a:srgbClr val="FF5D57"/>
                </a:highlight>
                <a:latin typeface="DM Sans"/>
              </a:rPr>
              <a:t>Feature  (x-data)</a:t>
            </a:r>
            <a:r>
              <a:rPr lang="en-US" sz="1100" b="1" dirty="0">
                <a:solidFill>
                  <a:schemeClr val="lt1"/>
                </a:solidFill>
                <a:latin typeface="DM Sans"/>
              </a:rPr>
              <a:t>:</a:t>
            </a:r>
          </a:p>
          <a:p>
            <a:pPr marL="742950" lvl="1" indent="-285750">
              <a:buClr>
                <a:schemeClr val="bg1"/>
              </a:buClr>
              <a:buFont typeface="Wingdings" panose="05000000000000000000" pitchFamily="2" charset="2"/>
              <a:buChar char="v"/>
            </a:pPr>
            <a:r>
              <a:rPr lang="en-US" sz="1100" dirty="0">
                <a:solidFill>
                  <a:schemeClr val="lt1"/>
                </a:solidFill>
                <a:latin typeface="DM Sans"/>
              </a:rPr>
              <a:t>These are the input </a:t>
            </a:r>
            <a:r>
              <a:rPr lang="en-US" sz="1100" i="1" u="sng" dirty="0">
                <a:solidFill>
                  <a:schemeClr val="lt1"/>
                </a:solidFill>
                <a:latin typeface="DM Sans"/>
              </a:rPr>
              <a:t>variables/column </a:t>
            </a:r>
            <a:r>
              <a:rPr lang="en-US" sz="1100" dirty="0">
                <a:solidFill>
                  <a:schemeClr val="lt1"/>
                </a:solidFill>
                <a:latin typeface="DM Sans"/>
              </a:rPr>
              <a:t>used to predict or explain the target.</a:t>
            </a:r>
          </a:p>
          <a:p>
            <a:pPr marL="742950" lvl="1" indent="-285750">
              <a:buClr>
                <a:schemeClr val="bg1"/>
              </a:buClr>
              <a:buFont typeface="Wingdings" panose="05000000000000000000" pitchFamily="2" charset="2"/>
              <a:buChar char="v"/>
            </a:pPr>
            <a:r>
              <a:rPr lang="en-US" sz="1100" dirty="0">
                <a:solidFill>
                  <a:schemeClr val="lt1"/>
                </a:solidFill>
                <a:latin typeface="DM Sans"/>
              </a:rPr>
              <a:t>For </a:t>
            </a:r>
            <a:r>
              <a:rPr lang="en-US" sz="1100" dirty="0">
                <a:solidFill>
                  <a:schemeClr val="lt1"/>
                </a:solidFill>
                <a:latin typeface="DM Sans"/>
                <a:sym typeface="DM Sans"/>
              </a:rPr>
              <a:t>example</a:t>
            </a:r>
            <a:r>
              <a:rPr lang="en-US" sz="1100" dirty="0">
                <a:solidFill>
                  <a:schemeClr val="lt1"/>
                </a:solidFill>
                <a:latin typeface="DM Sans"/>
              </a:rPr>
              <a:t>, in a dataset of house prices</a:t>
            </a:r>
            <a:r>
              <a:rPr lang="en-US" sz="1100" dirty="0">
                <a:solidFill>
                  <a:schemeClr val="bg2"/>
                </a:solidFill>
                <a:latin typeface="DM Sans"/>
              </a:rPr>
              <a:t>, features could include the number of rooms</a:t>
            </a:r>
            <a:r>
              <a:rPr lang="en-US" sz="1100" dirty="0">
                <a:solidFill>
                  <a:schemeClr val="lt1"/>
                </a:solidFill>
                <a:latin typeface="DM Sans"/>
              </a:rPr>
              <a:t>, square footage, location, and age of the house.</a:t>
            </a:r>
          </a:p>
          <a:p>
            <a:pPr marL="457200" lvl="1">
              <a:buClr>
                <a:schemeClr val="bg1"/>
              </a:buClr>
            </a:pPr>
            <a:endParaRPr lang="en-US" sz="1100" dirty="0">
              <a:solidFill>
                <a:schemeClr val="lt1"/>
              </a:solidFill>
              <a:latin typeface="DM Sans"/>
            </a:endParaRPr>
          </a:p>
          <a:p>
            <a:pPr marL="285750" indent="-285750">
              <a:buClr>
                <a:schemeClr val="bg1"/>
              </a:buClr>
              <a:buFont typeface="Arial" panose="020B0604020202020204" pitchFamily="34" charset="0"/>
              <a:buChar char="•"/>
            </a:pPr>
            <a:r>
              <a:rPr lang="en-US" sz="1100" b="1" dirty="0">
                <a:solidFill>
                  <a:schemeClr val="lt1"/>
                </a:solidFill>
                <a:highlight>
                  <a:srgbClr val="FF5D57"/>
                </a:highlight>
                <a:latin typeface="DM Sans"/>
              </a:rPr>
              <a:t>Target (y-data)</a:t>
            </a:r>
            <a:r>
              <a:rPr lang="en-US" sz="1100" b="1" dirty="0">
                <a:solidFill>
                  <a:schemeClr val="lt1"/>
                </a:solidFill>
                <a:latin typeface="DM Sans"/>
              </a:rPr>
              <a:t>:</a:t>
            </a:r>
          </a:p>
          <a:p>
            <a:pPr marL="742950" lvl="1" indent="-285750">
              <a:buClr>
                <a:schemeClr val="bg1"/>
              </a:buClr>
              <a:buFont typeface="Wingdings" panose="05000000000000000000" pitchFamily="2" charset="2"/>
              <a:buChar char="v"/>
            </a:pPr>
            <a:r>
              <a:rPr lang="en-US" sz="1100" dirty="0">
                <a:solidFill>
                  <a:schemeClr val="lt1"/>
                </a:solidFill>
                <a:latin typeface="DM Sans"/>
              </a:rPr>
              <a:t>The target is the variable that you want to predict or classify. It's the outcome or result that is influenced by the features.</a:t>
            </a:r>
          </a:p>
          <a:p>
            <a:pPr marL="742950" lvl="1" indent="-285750">
              <a:buClr>
                <a:schemeClr val="bg1"/>
              </a:buClr>
              <a:buFont typeface="Wingdings" panose="05000000000000000000" pitchFamily="2" charset="2"/>
              <a:buChar char="v"/>
            </a:pPr>
            <a:r>
              <a:rPr lang="en-US" sz="1100" dirty="0">
                <a:solidFill>
                  <a:schemeClr val="lt1"/>
                </a:solidFill>
                <a:latin typeface="DM Sans"/>
              </a:rPr>
              <a:t>In the same house price dataset</a:t>
            </a:r>
            <a:r>
              <a:rPr lang="en-US" sz="1100" dirty="0">
                <a:solidFill>
                  <a:schemeClr val="bg2"/>
                </a:solidFill>
                <a:latin typeface="DM Sans"/>
              </a:rPr>
              <a:t>, the target would be the house price</a:t>
            </a:r>
            <a:r>
              <a:rPr lang="en-US" sz="1100" dirty="0">
                <a:solidFill>
                  <a:schemeClr val="lt1"/>
                </a:solidFill>
                <a:latin typeface="DM Sans"/>
              </a:rPr>
              <a:t>, as that's what the model is trying to predict.</a:t>
            </a:r>
          </a:p>
          <a:p>
            <a:pPr marL="457200" lvl="1">
              <a:buClr>
                <a:schemeClr val="bg1"/>
              </a:buClr>
            </a:pPr>
            <a:endParaRPr lang="en-US" sz="1100" dirty="0">
              <a:solidFill>
                <a:schemeClr val="lt1"/>
              </a:solidFill>
              <a:latin typeface="DM Sans"/>
            </a:endParaRPr>
          </a:p>
          <a:p>
            <a:pPr marL="285750" indent="-285750">
              <a:buClr>
                <a:schemeClr val="bg1"/>
              </a:buClr>
              <a:buFont typeface="Arial" panose="020B0604020202020204" pitchFamily="34" charset="0"/>
              <a:buChar char="•"/>
            </a:pPr>
            <a:r>
              <a:rPr lang="en-US" sz="1100" b="1" dirty="0">
                <a:solidFill>
                  <a:schemeClr val="lt1"/>
                </a:solidFill>
                <a:highlight>
                  <a:srgbClr val="FF5D57"/>
                </a:highlight>
                <a:latin typeface="DM Sans"/>
              </a:rPr>
              <a:t>Feature Engineering</a:t>
            </a:r>
            <a:r>
              <a:rPr lang="en-US" sz="1100" b="1" dirty="0">
                <a:solidFill>
                  <a:schemeClr val="lt1"/>
                </a:solidFill>
                <a:latin typeface="DM Sans"/>
              </a:rPr>
              <a:t>: </a:t>
            </a:r>
            <a:r>
              <a:rPr lang="en-US" sz="1100" dirty="0">
                <a:solidFill>
                  <a:schemeClr val="lt1"/>
                </a:solidFill>
                <a:latin typeface="DM Sans"/>
              </a:rPr>
              <a:t>Feature engineering is the process of using domain knowledge and techniques to select, modify, or create new features that improve the performance of a machine learning model.</a:t>
            </a:r>
          </a:p>
          <a:p>
            <a:pPr marL="285750" lvl="3" indent="-285750">
              <a:buClr>
                <a:schemeClr val="bg1"/>
              </a:buClr>
              <a:buFont typeface="Arial" panose="020B0604020202020204" pitchFamily="34" charset="0"/>
              <a:buChar char="•"/>
            </a:pPr>
            <a:r>
              <a:rPr lang="en-US" sz="1100" dirty="0">
                <a:solidFill>
                  <a:schemeClr val="lt1"/>
                </a:solidFill>
                <a:latin typeface="DM Sans"/>
              </a:rPr>
              <a:t>This can include:</a:t>
            </a:r>
          </a:p>
          <a:p>
            <a:pPr marL="742950" lvl="4" indent="-285750">
              <a:buClr>
                <a:schemeClr val="bg1"/>
              </a:buClr>
              <a:buFont typeface="Wingdings" panose="05000000000000000000" pitchFamily="2" charset="2"/>
              <a:buChar char="v"/>
            </a:pPr>
            <a:r>
              <a:rPr lang="en-US" sz="1100" dirty="0">
                <a:solidFill>
                  <a:schemeClr val="lt1"/>
                </a:solidFill>
                <a:latin typeface="DM Sans"/>
              </a:rPr>
              <a:t>Handling missing data (e.g., imputing or removing missing values).</a:t>
            </a:r>
          </a:p>
          <a:p>
            <a:pPr marL="742950" lvl="4" indent="-285750">
              <a:buClr>
                <a:schemeClr val="bg1"/>
              </a:buClr>
              <a:buFont typeface="Wingdings" panose="05000000000000000000" pitchFamily="2" charset="2"/>
              <a:buChar char="v"/>
            </a:pPr>
            <a:r>
              <a:rPr lang="en-US" sz="1100" dirty="0">
                <a:solidFill>
                  <a:schemeClr val="lt1"/>
                </a:solidFill>
                <a:latin typeface="DM Sans"/>
              </a:rPr>
              <a:t>Encoding categorical variables (e.g., one-hot encoding, label encoding).</a:t>
            </a:r>
          </a:p>
          <a:p>
            <a:pPr marL="742950" lvl="4" indent="-285750">
              <a:buClr>
                <a:schemeClr val="bg1"/>
              </a:buClr>
              <a:buFont typeface="Wingdings" panose="05000000000000000000" pitchFamily="2" charset="2"/>
              <a:buChar char="v"/>
            </a:pPr>
            <a:r>
              <a:rPr lang="en-US" sz="1100" dirty="0">
                <a:solidFill>
                  <a:schemeClr val="lt1"/>
                </a:solidFill>
                <a:latin typeface="DM Sans"/>
              </a:rPr>
              <a:t>Transforming existing features (e.g., normalizing, scaling, or log-transforming).</a:t>
            </a:r>
          </a:p>
          <a:p>
            <a:pPr marL="742950" lvl="4" indent="-285750">
              <a:buClr>
                <a:schemeClr val="bg1"/>
              </a:buClr>
              <a:buFont typeface="Wingdings" panose="05000000000000000000" pitchFamily="2" charset="2"/>
              <a:buChar char="v"/>
            </a:pPr>
            <a:r>
              <a:rPr lang="en-US" sz="1100" dirty="0">
                <a:solidFill>
                  <a:schemeClr val="lt1"/>
                </a:solidFill>
                <a:latin typeface="DM Sans"/>
              </a:rPr>
              <a:t>Creating new features (e.g., extracting date components like day of the week or month).</a:t>
            </a:r>
          </a:p>
          <a:p>
            <a:pPr marL="457200" lvl="4">
              <a:buClr>
                <a:schemeClr val="bg1"/>
              </a:buClr>
            </a:pPr>
            <a:endParaRPr lang="en-US" sz="1100" dirty="0">
              <a:solidFill>
                <a:schemeClr val="lt1"/>
              </a:solidFill>
              <a:latin typeface="DM Sans"/>
            </a:endParaRPr>
          </a:p>
          <a:p>
            <a:pPr marL="285750" lvl="3" indent="-285750">
              <a:buClr>
                <a:schemeClr val="bg1"/>
              </a:buClr>
              <a:buFont typeface="Arial" panose="020B0604020202020204" pitchFamily="34" charset="0"/>
              <a:buChar char="•"/>
            </a:pPr>
            <a:r>
              <a:rPr lang="en-US" sz="1100" i="1" dirty="0">
                <a:solidFill>
                  <a:schemeClr val="lt1"/>
                </a:solidFill>
                <a:latin typeface="DM Sans"/>
              </a:rPr>
              <a:t>The goal of feature engineering is to enhance the predictive power of the model and ensure that it captures important patterns in the data.</a:t>
            </a:r>
          </a:p>
          <a:p>
            <a:pPr marL="285750" indent="-285750">
              <a:buClr>
                <a:schemeClr val="bg1"/>
              </a:buClr>
              <a:buFont typeface="Arial" panose="020B0604020202020204" pitchFamily="34" charset="0"/>
              <a:buChar char="•"/>
            </a:pPr>
            <a:endParaRPr lang="en-US" sz="1100" dirty="0">
              <a:solidFill>
                <a:schemeClr val="bg1"/>
              </a:solidFill>
            </a:endParaRPr>
          </a:p>
        </p:txBody>
      </p:sp>
      <p:sp>
        <p:nvSpPr>
          <p:cNvPr id="56" name="Google Shape;1569;p41">
            <a:extLst>
              <a:ext uri="{FF2B5EF4-FFF2-40B4-BE49-F238E27FC236}">
                <a16:creationId xmlns:a16="http://schemas.microsoft.com/office/drawing/2014/main" id="{74C846D2-F6B4-4D4A-9CA3-941513FFC71B}"/>
              </a:ext>
            </a:extLst>
          </p:cNvPr>
          <p:cNvSpPr txBox="1">
            <a:spLocks/>
          </p:cNvSpPr>
          <p:nvPr/>
        </p:nvSpPr>
        <p:spPr>
          <a:xfrm>
            <a:off x="121920" y="301477"/>
            <a:ext cx="8595359" cy="49175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dirty="0">
                <a:solidFill>
                  <a:srgbClr val="F2AC4E"/>
                </a:solidFill>
                <a:latin typeface="DM Sans"/>
                <a:sym typeface="DM Sans"/>
              </a:rPr>
              <a:t>1. What is Feature Engineering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grpSp>
        <p:nvGrpSpPr>
          <p:cNvPr id="1488" name="Google Shape;1488;p39"/>
          <p:cNvGrpSpPr/>
          <p:nvPr/>
        </p:nvGrpSpPr>
        <p:grpSpPr>
          <a:xfrm rot="14686607">
            <a:off x="7105949" y="130427"/>
            <a:ext cx="890914" cy="656393"/>
            <a:chOff x="615049" y="-2153927"/>
            <a:chExt cx="1417751" cy="1044546"/>
          </a:xfrm>
        </p:grpSpPr>
        <p:sp>
          <p:nvSpPr>
            <p:cNvPr id="1489" name="Google Shape;1489;p39"/>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9"/>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39"/>
          <p:cNvGrpSpPr/>
          <p:nvPr/>
        </p:nvGrpSpPr>
        <p:grpSpPr>
          <a:xfrm>
            <a:off x="6668818" y="4625119"/>
            <a:ext cx="2400000" cy="517118"/>
            <a:chOff x="-3987275" y="2957386"/>
            <a:chExt cx="6964598" cy="1500632"/>
          </a:xfrm>
        </p:grpSpPr>
        <p:sp>
          <p:nvSpPr>
            <p:cNvPr id="1492" name="Google Shape;1492;p39"/>
            <p:cNvSpPr/>
            <p:nvPr/>
          </p:nvSpPr>
          <p:spPr>
            <a:xfrm>
              <a:off x="-3987275" y="2957386"/>
              <a:ext cx="6964598" cy="1500616"/>
            </a:xfrm>
            <a:custGeom>
              <a:avLst/>
              <a:gdLst/>
              <a:ahLst/>
              <a:cxnLst/>
              <a:rect l="l" t="t" r="r" b="b"/>
              <a:pathLst>
                <a:path w="122573" h="26410" extrusionOk="0">
                  <a:moveTo>
                    <a:pt x="61287" y="1"/>
                  </a:moveTo>
                  <a:cubicBezTo>
                    <a:pt x="89407" y="1"/>
                    <a:pt x="113351" y="11002"/>
                    <a:pt x="122573" y="26410"/>
                  </a:cubicBezTo>
                  <a:lnTo>
                    <a:pt x="1" y="26410"/>
                  </a:lnTo>
                  <a:cubicBezTo>
                    <a:pt x="9222" y="11002"/>
                    <a:pt x="33189" y="1"/>
                    <a:pt x="612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9"/>
            <p:cNvSpPr/>
            <p:nvPr/>
          </p:nvSpPr>
          <p:spPr>
            <a:xfrm>
              <a:off x="1213536" y="3560483"/>
              <a:ext cx="826163" cy="771729"/>
            </a:xfrm>
            <a:custGeom>
              <a:avLst/>
              <a:gdLst/>
              <a:ahLst/>
              <a:cxnLst/>
              <a:rect l="l" t="t" r="r" b="b"/>
              <a:pathLst>
                <a:path w="14540" h="13582" extrusionOk="0">
                  <a:moveTo>
                    <a:pt x="11915" y="2648"/>
                  </a:moveTo>
                  <a:cubicBezTo>
                    <a:pt x="12280" y="3059"/>
                    <a:pt x="12577" y="3493"/>
                    <a:pt x="12828" y="3949"/>
                  </a:cubicBezTo>
                  <a:cubicBezTo>
                    <a:pt x="14540" y="7099"/>
                    <a:pt x="13330" y="10888"/>
                    <a:pt x="10112" y="12395"/>
                  </a:cubicBezTo>
                  <a:cubicBezTo>
                    <a:pt x="7601" y="13581"/>
                    <a:pt x="4611" y="13011"/>
                    <a:pt x="2602" y="11208"/>
                  </a:cubicBezTo>
                  <a:cubicBezTo>
                    <a:pt x="2260" y="10820"/>
                    <a:pt x="1963" y="10409"/>
                    <a:pt x="1712" y="9929"/>
                  </a:cubicBezTo>
                  <a:cubicBezTo>
                    <a:pt x="0" y="6780"/>
                    <a:pt x="890" y="2694"/>
                    <a:pt x="4109" y="1187"/>
                  </a:cubicBezTo>
                  <a:cubicBezTo>
                    <a:pt x="6620" y="0"/>
                    <a:pt x="9815" y="754"/>
                    <a:pt x="11915" y="26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9"/>
            <p:cNvSpPr/>
            <p:nvPr/>
          </p:nvSpPr>
          <p:spPr>
            <a:xfrm>
              <a:off x="1318598" y="3638270"/>
              <a:ext cx="592746" cy="570757"/>
            </a:xfrm>
            <a:custGeom>
              <a:avLst/>
              <a:gdLst/>
              <a:ahLst/>
              <a:cxnLst/>
              <a:rect l="l" t="t" r="r" b="b"/>
              <a:pathLst>
                <a:path w="10432" h="10045" extrusionOk="0">
                  <a:moveTo>
                    <a:pt x="3059" y="1051"/>
                  </a:moveTo>
                  <a:cubicBezTo>
                    <a:pt x="5296" y="1"/>
                    <a:pt x="8057" y="937"/>
                    <a:pt x="9244" y="3128"/>
                  </a:cubicBezTo>
                  <a:cubicBezTo>
                    <a:pt x="10431" y="5319"/>
                    <a:pt x="9587" y="7944"/>
                    <a:pt x="7373" y="8994"/>
                  </a:cubicBezTo>
                  <a:cubicBezTo>
                    <a:pt x="5136" y="10044"/>
                    <a:pt x="2374" y="9108"/>
                    <a:pt x="1187" y="6917"/>
                  </a:cubicBezTo>
                  <a:cubicBezTo>
                    <a:pt x="0" y="4726"/>
                    <a:pt x="845" y="2101"/>
                    <a:pt x="3059" y="10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9"/>
            <p:cNvSpPr/>
            <p:nvPr/>
          </p:nvSpPr>
          <p:spPr>
            <a:xfrm>
              <a:off x="1375646" y="3734298"/>
              <a:ext cx="504562" cy="474731"/>
            </a:xfrm>
            <a:custGeom>
              <a:avLst/>
              <a:gdLst/>
              <a:ahLst/>
              <a:cxnLst/>
              <a:rect l="l" t="t" r="r" b="b"/>
              <a:pathLst>
                <a:path w="8880" h="8355" extrusionOk="0">
                  <a:moveTo>
                    <a:pt x="8788" y="3287"/>
                  </a:moveTo>
                  <a:cubicBezTo>
                    <a:pt x="8879" y="4930"/>
                    <a:pt x="7989" y="6528"/>
                    <a:pt x="6369" y="7304"/>
                  </a:cubicBezTo>
                  <a:cubicBezTo>
                    <a:pt x="4132" y="8354"/>
                    <a:pt x="1370" y="7418"/>
                    <a:pt x="183" y="5227"/>
                  </a:cubicBezTo>
                  <a:cubicBezTo>
                    <a:pt x="137" y="5159"/>
                    <a:pt x="115" y="5113"/>
                    <a:pt x="92" y="5067"/>
                  </a:cubicBezTo>
                  <a:cubicBezTo>
                    <a:pt x="0" y="3401"/>
                    <a:pt x="891" y="1803"/>
                    <a:pt x="2511" y="1050"/>
                  </a:cubicBezTo>
                  <a:cubicBezTo>
                    <a:pt x="4725" y="0"/>
                    <a:pt x="7510" y="913"/>
                    <a:pt x="8697" y="3104"/>
                  </a:cubicBezTo>
                  <a:cubicBezTo>
                    <a:pt x="8720" y="3173"/>
                    <a:pt x="8742" y="3218"/>
                    <a:pt x="8788" y="32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9"/>
            <p:cNvSpPr/>
            <p:nvPr/>
          </p:nvSpPr>
          <p:spPr>
            <a:xfrm>
              <a:off x="-3177976" y="3764072"/>
              <a:ext cx="1024635" cy="693943"/>
            </a:xfrm>
            <a:custGeom>
              <a:avLst/>
              <a:gdLst/>
              <a:ahLst/>
              <a:cxnLst/>
              <a:rect l="l" t="t" r="r" b="b"/>
              <a:pathLst>
                <a:path w="18033" h="12213" extrusionOk="0">
                  <a:moveTo>
                    <a:pt x="2512" y="3493"/>
                  </a:moveTo>
                  <a:cubicBezTo>
                    <a:pt x="2055" y="3995"/>
                    <a:pt x="1644" y="4566"/>
                    <a:pt x="1302" y="5182"/>
                  </a:cubicBezTo>
                  <a:cubicBezTo>
                    <a:pt x="46" y="7488"/>
                    <a:pt x="1" y="10044"/>
                    <a:pt x="914" y="12213"/>
                  </a:cubicBezTo>
                  <a:lnTo>
                    <a:pt x="16344" y="12213"/>
                  </a:lnTo>
                  <a:cubicBezTo>
                    <a:pt x="18033" y="8195"/>
                    <a:pt x="16755" y="3402"/>
                    <a:pt x="12806" y="1553"/>
                  </a:cubicBezTo>
                  <a:cubicBezTo>
                    <a:pt x="9473" y="1"/>
                    <a:pt x="5273" y="982"/>
                    <a:pt x="2512" y="34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9"/>
            <p:cNvSpPr/>
            <p:nvPr/>
          </p:nvSpPr>
          <p:spPr>
            <a:xfrm>
              <a:off x="-3040469" y="3866577"/>
              <a:ext cx="758774" cy="591439"/>
            </a:xfrm>
            <a:custGeom>
              <a:avLst/>
              <a:gdLst/>
              <a:ahLst/>
              <a:cxnLst/>
              <a:rect l="l" t="t" r="r" b="b"/>
              <a:pathLst>
                <a:path w="13354" h="10409" extrusionOk="0">
                  <a:moveTo>
                    <a:pt x="9313" y="1370"/>
                  </a:moveTo>
                  <a:cubicBezTo>
                    <a:pt x="6368" y="0"/>
                    <a:pt x="2739" y="1210"/>
                    <a:pt x="1164" y="4109"/>
                  </a:cubicBezTo>
                  <a:cubicBezTo>
                    <a:pt x="0" y="6254"/>
                    <a:pt x="320" y="8719"/>
                    <a:pt x="1781" y="10409"/>
                  </a:cubicBezTo>
                  <a:lnTo>
                    <a:pt x="10819" y="10409"/>
                  </a:lnTo>
                  <a:cubicBezTo>
                    <a:pt x="11185" y="10020"/>
                    <a:pt x="11527" y="9564"/>
                    <a:pt x="11778" y="9085"/>
                  </a:cubicBezTo>
                  <a:cubicBezTo>
                    <a:pt x="13353" y="6209"/>
                    <a:pt x="12235" y="2739"/>
                    <a:pt x="9313" y="137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9"/>
            <p:cNvSpPr/>
            <p:nvPr/>
          </p:nvSpPr>
          <p:spPr>
            <a:xfrm>
              <a:off x="-3018423" y="3992378"/>
              <a:ext cx="661498" cy="465640"/>
            </a:xfrm>
            <a:custGeom>
              <a:avLst/>
              <a:gdLst/>
              <a:ahLst/>
              <a:cxnLst/>
              <a:rect l="l" t="t" r="r" b="b"/>
              <a:pathLst>
                <a:path w="11642" h="8195" extrusionOk="0">
                  <a:moveTo>
                    <a:pt x="92" y="4314"/>
                  </a:moveTo>
                  <a:cubicBezTo>
                    <a:pt x="0" y="5729"/>
                    <a:pt x="480" y="7122"/>
                    <a:pt x="1393" y="8195"/>
                  </a:cubicBezTo>
                  <a:lnTo>
                    <a:pt x="10431" y="8195"/>
                  </a:lnTo>
                  <a:cubicBezTo>
                    <a:pt x="10797" y="7806"/>
                    <a:pt x="11139" y="7350"/>
                    <a:pt x="11390" y="6871"/>
                  </a:cubicBezTo>
                  <a:cubicBezTo>
                    <a:pt x="11436" y="6802"/>
                    <a:pt x="11481" y="6711"/>
                    <a:pt x="11504" y="6642"/>
                  </a:cubicBezTo>
                  <a:cubicBezTo>
                    <a:pt x="11641" y="4474"/>
                    <a:pt x="10477" y="2374"/>
                    <a:pt x="8331" y="1370"/>
                  </a:cubicBezTo>
                  <a:cubicBezTo>
                    <a:pt x="5410" y="0"/>
                    <a:pt x="1758" y="1210"/>
                    <a:pt x="183" y="4086"/>
                  </a:cubicBezTo>
                  <a:cubicBezTo>
                    <a:pt x="160" y="4177"/>
                    <a:pt x="114" y="4246"/>
                    <a:pt x="92" y="431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9" name="Google Shape;1499;p39"/>
          <p:cNvGrpSpPr/>
          <p:nvPr/>
        </p:nvGrpSpPr>
        <p:grpSpPr>
          <a:xfrm>
            <a:off x="7491628" y="3124551"/>
            <a:ext cx="754380" cy="1592603"/>
            <a:chOff x="-2343650" y="-1355100"/>
            <a:chExt cx="1827472" cy="3858050"/>
          </a:xfrm>
        </p:grpSpPr>
        <p:sp>
          <p:nvSpPr>
            <p:cNvPr id="1500" name="Google Shape;1500;p39"/>
            <p:cNvSpPr/>
            <p:nvPr/>
          </p:nvSpPr>
          <p:spPr>
            <a:xfrm>
              <a:off x="-2343650" y="633043"/>
              <a:ext cx="1827465" cy="1869904"/>
            </a:xfrm>
            <a:custGeom>
              <a:avLst/>
              <a:gdLst/>
              <a:ahLst/>
              <a:cxnLst/>
              <a:rect l="l" t="t" r="r" b="b"/>
              <a:pathLst>
                <a:path w="9861" h="10090" extrusionOk="0">
                  <a:moveTo>
                    <a:pt x="3333" y="1"/>
                  </a:moveTo>
                  <a:lnTo>
                    <a:pt x="6506" y="1"/>
                  </a:lnTo>
                  <a:cubicBezTo>
                    <a:pt x="6917" y="1"/>
                    <a:pt x="7236" y="320"/>
                    <a:pt x="7236" y="731"/>
                  </a:cubicBezTo>
                  <a:lnTo>
                    <a:pt x="7236" y="3539"/>
                  </a:lnTo>
                  <a:cubicBezTo>
                    <a:pt x="7556" y="5958"/>
                    <a:pt x="8400" y="7807"/>
                    <a:pt x="9861" y="8902"/>
                  </a:cubicBezTo>
                  <a:lnTo>
                    <a:pt x="9861" y="10089"/>
                  </a:lnTo>
                  <a:lnTo>
                    <a:pt x="6506" y="10089"/>
                  </a:lnTo>
                  <a:lnTo>
                    <a:pt x="6506" y="8651"/>
                  </a:lnTo>
                  <a:lnTo>
                    <a:pt x="3333" y="8651"/>
                  </a:lnTo>
                  <a:lnTo>
                    <a:pt x="3333" y="10089"/>
                  </a:lnTo>
                  <a:lnTo>
                    <a:pt x="0" y="10089"/>
                  </a:lnTo>
                  <a:lnTo>
                    <a:pt x="0" y="8902"/>
                  </a:lnTo>
                  <a:cubicBezTo>
                    <a:pt x="1461" y="7807"/>
                    <a:pt x="2283" y="5958"/>
                    <a:pt x="2603" y="3539"/>
                  </a:cubicBezTo>
                  <a:lnTo>
                    <a:pt x="2603" y="731"/>
                  </a:lnTo>
                  <a:cubicBezTo>
                    <a:pt x="2603" y="320"/>
                    <a:pt x="2945" y="1"/>
                    <a:pt x="3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9"/>
            <p:cNvSpPr/>
            <p:nvPr/>
          </p:nvSpPr>
          <p:spPr>
            <a:xfrm>
              <a:off x="-1726152" y="-1355100"/>
              <a:ext cx="592476" cy="3773351"/>
            </a:xfrm>
            <a:custGeom>
              <a:avLst/>
              <a:gdLst/>
              <a:ahLst/>
              <a:cxnLst/>
              <a:rect l="l" t="t" r="r" b="b"/>
              <a:pathLst>
                <a:path w="3197" h="20361" extrusionOk="0">
                  <a:moveTo>
                    <a:pt x="1599" y="1"/>
                  </a:moveTo>
                  <a:cubicBezTo>
                    <a:pt x="2352" y="845"/>
                    <a:pt x="3174" y="1918"/>
                    <a:pt x="3174" y="3539"/>
                  </a:cubicBezTo>
                  <a:lnTo>
                    <a:pt x="3196" y="20361"/>
                  </a:lnTo>
                  <a:lnTo>
                    <a:pt x="1599" y="20361"/>
                  </a:lnTo>
                  <a:lnTo>
                    <a:pt x="1" y="20361"/>
                  </a:lnTo>
                  <a:lnTo>
                    <a:pt x="24" y="3539"/>
                  </a:lnTo>
                  <a:cubicBezTo>
                    <a:pt x="24" y="1918"/>
                    <a:pt x="845" y="845"/>
                    <a:pt x="15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9"/>
            <p:cNvSpPr/>
            <p:nvPr/>
          </p:nvSpPr>
          <p:spPr>
            <a:xfrm>
              <a:off x="-1721890" y="-1236679"/>
              <a:ext cx="194774" cy="1696442"/>
            </a:xfrm>
            <a:custGeom>
              <a:avLst/>
              <a:gdLst/>
              <a:ahLst/>
              <a:cxnLst/>
              <a:rect l="l" t="t" r="r" b="b"/>
              <a:pathLst>
                <a:path w="1051" h="9154" extrusionOk="0">
                  <a:moveTo>
                    <a:pt x="1" y="6118"/>
                  </a:moveTo>
                  <a:lnTo>
                    <a:pt x="1" y="2900"/>
                  </a:lnTo>
                  <a:cubicBezTo>
                    <a:pt x="1" y="1667"/>
                    <a:pt x="480" y="754"/>
                    <a:pt x="1051" y="1"/>
                  </a:cubicBezTo>
                  <a:lnTo>
                    <a:pt x="1051" y="8629"/>
                  </a:lnTo>
                  <a:cubicBezTo>
                    <a:pt x="1051" y="8925"/>
                    <a:pt x="800" y="9154"/>
                    <a:pt x="526" y="9154"/>
                  </a:cubicBezTo>
                  <a:cubicBezTo>
                    <a:pt x="229" y="9154"/>
                    <a:pt x="1" y="8925"/>
                    <a:pt x="1" y="862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9"/>
            <p:cNvSpPr/>
            <p:nvPr/>
          </p:nvSpPr>
          <p:spPr>
            <a:xfrm>
              <a:off x="-2343650" y="2282787"/>
              <a:ext cx="617680" cy="220163"/>
            </a:xfrm>
            <a:custGeom>
              <a:avLst/>
              <a:gdLst/>
              <a:ahLst/>
              <a:cxnLst/>
              <a:rect l="l" t="t" r="r" b="b"/>
              <a:pathLst>
                <a:path w="3333" h="1188" extrusionOk="0">
                  <a:moveTo>
                    <a:pt x="0" y="1187"/>
                  </a:moveTo>
                  <a:lnTo>
                    <a:pt x="3333" y="1187"/>
                  </a:lnTo>
                  <a:lnTo>
                    <a:pt x="333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9"/>
            <p:cNvSpPr/>
            <p:nvPr/>
          </p:nvSpPr>
          <p:spPr>
            <a:xfrm>
              <a:off x="-1133858" y="2282787"/>
              <a:ext cx="617680" cy="220163"/>
            </a:xfrm>
            <a:custGeom>
              <a:avLst/>
              <a:gdLst/>
              <a:ahLst/>
              <a:cxnLst/>
              <a:rect l="l" t="t" r="r" b="b"/>
              <a:pathLst>
                <a:path w="3333" h="1188" extrusionOk="0">
                  <a:moveTo>
                    <a:pt x="0" y="1187"/>
                  </a:moveTo>
                  <a:lnTo>
                    <a:pt x="3333" y="1187"/>
                  </a:lnTo>
                  <a:lnTo>
                    <a:pt x="333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9"/>
            <p:cNvSpPr/>
            <p:nvPr/>
          </p:nvSpPr>
          <p:spPr>
            <a:xfrm>
              <a:off x="-1726152" y="-107136"/>
              <a:ext cx="199036" cy="2525390"/>
            </a:xfrm>
            <a:custGeom>
              <a:avLst/>
              <a:gdLst/>
              <a:ahLst/>
              <a:cxnLst/>
              <a:rect l="l" t="t" r="r" b="b"/>
              <a:pathLst>
                <a:path w="1074" h="13627" extrusionOk="0">
                  <a:moveTo>
                    <a:pt x="1" y="13627"/>
                  </a:moveTo>
                  <a:lnTo>
                    <a:pt x="1074" y="13627"/>
                  </a:lnTo>
                  <a:lnTo>
                    <a:pt x="1074" y="2534"/>
                  </a:lnTo>
                  <a:cubicBezTo>
                    <a:pt x="1074" y="2830"/>
                    <a:pt x="823" y="3059"/>
                    <a:pt x="549" y="3059"/>
                  </a:cubicBezTo>
                  <a:cubicBezTo>
                    <a:pt x="252" y="3059"/>
                    <a:pt x="24" y="2830"/>
                    <a:pt x="24" y="2534"/>
                  </a:cubicBezTo>
                  <a:lnTo>
                    <a:pt x="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9"/>
            <p:cNvSpPr/>
            <p:nvPr/>
          </p:nvSpPr>
          <p:spPr>
            <a:xfrm>
              <a:off x="-1527300" y="-1355100"/>
              <a:ext cx="194774" cy="3773351"/>
            </a:xfrm>
            <a:custGeom>
              <a:avLst/>
              <a:gdLst/>
              <a:ahLst/>
              <a:cxnLst/>
              <a:rect l="l" t="t" r="r" b="b"/>
              <a:pathLst>
                <a:path w="1051" h="20361" extrusionOk="0">
                  <a:moveTo>
                    <a:pt x="1" y="20361"/>
                  </a:moveTo>
                  <a:lnTo>
                    <a:pt x="1051" y="20361"/>
                  </a:lnTo>
                  <a:lnTo>
                    <a:pt x="1051" y="617"/>
                  </a:lnTo>
                  <a:cubicBezTo>
                    <a:pt x="868" y="412"/>
                    <a:pt x="708" y="183"/>
                    <a:pt x="526" y="1"/>
                  </a:cubicBezTo>
                  <a:cubicBezTo>
                    <a:pt x="343" y="183"/>
                    <a:pt x="161" y="412"/>
                    <a:pt x="1" y="6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9"/>
            <p:cNvSpPr/>
            <p:nvPr/>
          </p:nvSpPr>
          <p:spPr>
            <a:xfrm>
              <a:off x="-1527300" y="-1312846"/>
              <a:ext cx="194774" cy="1946072"/>
            </a:xfrm>
            <a:custGeom>
              <a:avLst/>
              <a:gdLst/>
              <a:ahLst/>
              <a:cxnLst/>
              <a:rect l="l" t="t" r="r" b="b"/>
              <a:pathLst>
                <a:path w="1051" h="10501" extrusionOk="0">
                  <a:moveTo>
                    <a:pt x="1051" y="389"/>
                  </a:moveTo>
                  <a:cubicBezTo>
                    <a:pt x="937" y="252"/>
                    <a:pt x="845" y="138"/>
                    <a:pt x="731" y="1"/>
                  </a:cubicBezTo>
                  <a:lnTo>
                    <a:pt x="320" y="1"/>
                  </a:lnTo>
                  <a:cubicBezTo>
                    <a:pt x="206" y="138"/>
                    <a:pt x="115" y="252"/>
                    <a:pt x="1" y="389"/>
                  </a:cubicBezTo>
                  <a:lnTo>
                    <a:pt x="1" y="9953"/>
                  </a:lnTo>
                  <a:cubicBezTo>
                    <a:pt x="1" y="10250"/>
                    <a:pt x="229" y="10501"/>
                    <a:pt x="526" y="10501"/>
                  </a:cubicBezTo>
                  <a:cubicBezTo>
                    <a:pt x="822" y="10501"/>
                    <a:pt x="1051" y="10250"/>
                    <a:pt x="1051" y="99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9"/>
            <p:cNvSpPr/>
            <p:nvPr/>
          </p:nvSpPr>
          <p:spPr>
            <a:xfrm>
              <a:off x="-1332710" y="-1240941"/>
              <a:ext cx="194774" cy="3659193"/>
            </a:xfrm>
            <a:custGeom>
              <a:avLst/>
              <a:gdLst/>
              <a:ahLst/>
              <a:cxnLst/>
              <a:rect l="l" t="t" r="r" b="b"/>
              <a:pathLst>
                <a:path w="1051" h="19745" extrusionOk="0">
                  <a:moveTo>
                    <a:pt x="1" y="19745"/>
                  </a:moveTo>
                  <a:lnTo>
                    <a:pt x="1051" y="19745"/>
                  </a:lnTo>
                  <a:lnTo>
                    <a:pt x="1051" y="7191"/>
                  </a:lnTo>
                  <a:lnTo>
                    <a:pt x="1051" y="5548"/>
                  </a:lnTo>
                  <a:lnTo>
                    <a:pt x="1051" y="5570"/>
                  </a:lnTo>
                  <a:lnTo>
                    <a:pt x="1051" y="8652"/>
                  </a:lnTo>
                  <a:cubicBezTo>
                    <a:pt x="1051" y="8948"/>
                    <a:pt x="822" y="9177"/>
                    <a:pt x="526" y="9177"/>
                  </a:cubicBezTo>
                  <a:cubicBezTo>
                    <a:pt x="252" y="9177"/>
                    <a:pt x="1" y="8948"/>
                    <a:pt x="1" y="8652"/>
                  </a:cubicBezTo>
                  <a:lnTo>
                    <a:pt x="1" y="5570"/>
                  </a:lnTo>
                  <a:lnTo>
                    <a:pt x="1" y="24"/>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9"/>
            <p:cNvSpPr/>
            <p:nvPr/>
          </p:nvSpPr>
          <p:spPr>
            <a:xfrm>
              <a:off x="-1675373" y="-1355100"/>
              <a:ext cx="490919" cy="423277"/>
            </a:xfrm>
            <a:custGeom>
              <a:avLst/>
              <a:gdLst/>
              <a:ahLst/>
              <a:cxnLst/>
              <a:rect l="l" t="t" r="r" b="b"/>
              <a:pathLst>
                <a:path w="2649" h="2284" extrusionOk="0">
                  <a:moveTo>
                    <a:pt x="1325" y="1"/>
                  </a:moveTo>
                  <a:cubicBezTo>
                    <a:pt x="1827" y="571"/>
                    <a:pt x="2352" y="1210"/>
                    <a:pt x="2649" y="2055"/>
                  </a:cubicBezTo>
                  <a:cubicBezTo>
                    <a:pt x="2261" y="2215"/>
                    <a:pt x="1804" y="2283"/>
                    <a:pt x="1325" y="2283"/>
                  </a:cubicBezTo>
                  <a:cubicBezTo>
                    <a:pt x="823" y="2283"/>
                    <a:pt x="366" y="2215"/>
                    <a:pt x="1" y="2055"/>
                  </a:cubicBezTo>
                  <a:cubicBezTo>
                    <a:pt x="298" y="1210"/>
                    <a:pt x="823" y="571"/>
                    <a:pt x="1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9"/>
            <p:cNvSpPr/>
            <p:nvPr/>
          </p:nvSpPr>
          <p:spPr>
            <a:xfrm>
              <a:off x="-1675373" y="-1236679"/>
              <a:ext cx="148258" cy="300593"/>
            </a:xfrm>
            <a:custGeom>
              <a:avLst/>
              <a:gdLst/>
              <a:ahLst/>
              <a:cxnLst/>
              <a:rect l="l" t="t" r="r" b="b"/>
              <a:pathLst>
                <a:path w="800" h="1622" extrusionOk="0">
                  <a:moveTo>
                    <a:pt x="800" y="1621"/>
                  </a:moveTo>
                  <a:cubicBezTo>
                    <a:pt x="503" y="1576"/>
                    <a:pt x="229" y="1507"/>
                    <a:pt x="1" y="1416"/>
                  </a:cubicBezTo>
                  <a:cubicBezTo>
                    <a:pt x="183" y="891"/>
                    <a:pt x="480" y="412"/>
                    <a:pt x="8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9"/>
            <p:cNvSpPr/>
            <p:nvPr/>
          </p:nvSpPr>
          <p:spPr>
            <a:xfrm>
              <a:off x="-1332710" y="-1236679"/>
              <a:ext cx="148258" cy="300593"/>
            </a:xfrm>
            <a:custGeom>
              <a:avLst/>
              <a:gdLst/>
              <a:ahLst/>
              <a:cxnLst/>
              <a:rect l="l" t="t" r="r" b="b"/>
              <a:pathLst>
                <a:path w="800" h="1622" extrusionOk="0">
                  <a:moveTo>
                    <a:pt x="1" y="1621"/>
                  </a:moveTo>
                  <a:cubicBezTo>
                    <a:pt x="297" y="1576"/>
                    <a:pt x="571" y="1507"/>
                    <a:pt x="800" y="1416"/>
                  </a:cubicBezTo>
                  <a:cubicBezTo>
                    <a:pt x="617" y="891"/>
                    <a:pt x="320" y="412"/>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9"/>
            <p:cNvSpPr/>
            <p:nvPr/>
          </p:nvSpPr>
          <p:spPr>
            <a:xfrm>
              <a:off x="-1582156" y="-669776"/>
              <a:ext cx="304670" cy="139733"/>
            </a:xfrm>
            <a:custGeom>
              <a:avLst/>
              <a:gdLst/>
              <a:ahLst/>
              <a:cxnLst/>
              <a:rect l="l" t="t" r="r" b="b"/>
              <a:pathLst>
                <a:path w="1644" h="754" extrusionOk="0">
                  <a:moveTo>
                    <a:pt x="342" y="662"/>
                  </a:moveTo>
                  <a:cubicBezTo>
                    <a:pt x="297" y="731"/>
                    <a:pt x="183" y="754"/>
                    <a:pt x="114" y="708"/>
                  </a:cubicBezTo>
                  <a:cubicBezTo>
                    <a:pt x="23" y="662"/>
                    <a:pt x="0" y="548"/>
                    <a:pt x="46" y="480"/>
                  </a:cubicBezTo>
                  <a:cubicBezTo>
                    <a:pt x="137" y="320"/>
                    <a:pt x="251" y="206"/>
                    <a:pt x="365" y="137"/>
                  </a:cubicBezTo>
                  <a:cubicBezTo>
                    <a:pt x="502" y="46"/>
                    <a:pt x="662" y="0"/>
                    <a:pt x="799" y="0"/>
                  </a:cubicBezTo>
                  <a:cubicBezTo>
                    <a:pt x="959" y="0"/>
                    <a:pt x="1096" y="46"/>
                    <a:pt x="1233" y="115"/>
                  </a:cubicBezTo>
                  <a:cubicBezTo>
                    <a:pt x="1370" y="206"/>
                    <a:pt x="1484" y="320"/>
                    <a:pt x="1598" y="480"/>
                  </a:cubicBezTo>
                  <a:cubicBezTo>
                    <a:pt x="1643" y="548"/>
                    <a:pt x="1621" y="662"/>
                    <a:pt x="1529" y="708"/>
                  </a:cubicBezTo>
                  <a:cubicBezTo>
                    <a:pt x="1461" y="754"/>
                    <a:pt x="1347" y="731"/>
                    <a:pt x="1301" y="662"/>
                  </a:cubicBezTo>
                  <a:cubicBezTo>
                    <a:pt x="1233" y="548"/>
                    <a:pt x="1141" y="480"/>
                    <a:pt x="1073" y="411"/>
                  </a:cubicBezTo>
                  <a:cubicBezTo>
                    <a:pt x="981" y="366"/>
                    <a:pt x="890" y="343"/>
                    <a:pt x="799" y="343"/>
                  </a:cubicBezTo>
                  <a:cubicBezTo>
                    <a:pt x="730" y="343"/>
                    <a:pt x="639" y="366"/>
                    <a:pt x="548" y="434"/>
                  </a:cubicBezTo>
                  <a:cubicBezTo>
                    <a:pt x="479" y="480"/>
                    <a:pt x="411" y="548"/>
                    <a:pt x="342" y="66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9"/>
            <p:cNvSpPr/>
            <p:nvPr/>
          </p:nvSpPr>
          <p:spPr>
            <a:xfrm>
              <a:off x="-1692238" y="273517"/>
              <a:ext cx="46701" cy="88955"/>
            </a:xfrm>
            <a:custGeom>
              <a:avLst/>
              <a:gdLst/>
              <a:ahLst/>
              <a:cxnLst/>
              <a:rect l="l" t="t" r="r" b="b"/>
              <a:pathLst>
                <a:path w="252" h="480" extrusionOk="0">
                  <a:moveTo>
                    <a:pt x="69" y="0"/>
                  </a:moveTo>
                  <a:lnTo>
                    <a:pt x="206" y="0"/>
                  </a:lnTo>
                  <a:cubicBezTo>
                    <a:pt x="229" y="0"/>
                    <a:pt x="252" y="23"/>
                    <a:pt x="252" y="69"/>
                  </a:cubicBezTo>
                  <a:lnTo>
                    <a:pt x="252" y="411"/>
                  </a:lnTo>
                  <a:cubicBezTo>
                    <a:pt x="252" y="457"/>
                    <a:pt x="229" y="480"/>
                    <a:pt x="206" y="480"/>
                  </a:cubicBezTo>
                  <a:lnTo>
                    <a:pt x="69" y="480"/>
                  </a:lnTo>
                  <a:cubicBezTo>
                    <a:pt x="23" y="480"/>
                    <a:pt x="1" y="457"/>
                    <a:pt x="1" y="411"/>
                  </a:cubicBezTo>
                  <a:lnTo>
                    <a:pt x="1" y="69"/>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9"/>
            <p:cNvSpPr/>
            <p:nvPr/>
          </p:nvSpPr>
          <p:spPr>
            <a:xfrm>
              <a:off x="-1218551" y="273517"/>
              <a:ext cx="50964" cy="88955"/>
            </a:xfrm>
            <a:custGeom>
              <a:avLst/>
              <a:gdLst/>
              <a:ahLst/>
              <a:cxnLst/>
              <a:rect l="l" t="t" r="r" b="b"/>
              <a:pathLst>
                <a:path w="275" h="480" extrusionOk="0">
                  <a:moveTo>
                    <a:pt x="69" y="0"/>
                  </a:moveTo>
                  <a:lnTo>
                    <a:pt x="206" y="0"/>
                  </a:lnTo>
                  <a:cubicBezTo>
                    <a:pt x="252" y="0"/>
                    <a:pt x="275" y="23"/>
                    <a:pt x="275" y="69"/>
                  </a:cubicBezTo>
                  <a:lnTo>
                    <a:pt x="275" y="411"/>
                  </a:lnTo>
                  <a:cubicBezTo>
                    <a:pt x="275" y="457"/>
                    <a:pt x="252" y="480"/>
                    <a:pt x="206" y="480"/>
                  </a:cubicBezTo>
                  <a:lnTo>
                    <a:pt x="69" y="480"/>
                  </a:lnTo>
                  <a:cubicBezTo>
                    <a:pt x="24" y="480"/>
                    <a:pt x="1" y="457"/>
                    <a:pt x="1" y="411"/>
                  </a:cubicBezTo>
                  <a:lnTo>
                    <a:pt x="1" y="69"/>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9"/>
            <p:cNvSpPr/>
            <p:nvPr/>
          </p:nvSpPr>
          <p:spPr>
            <a:xfrm>
              <a:off x="-1692238" y="493495"/>
              <a:ext cx="46701" cy="84692"/>
            </a:xfrm>
            <a:custGeom>
              <a:avLst/>
              <a:gdLst/>
              <a:ahLst/>
              <a:cxnLst/>
              <a:rect l="l" t="t" r="r" b="b"/>
              <a:pathLst>
                <a:path w="252" h="457" extrusionOk="0">
                  <a:moveTo>
                    <a:pt x="69" y="0"/>
                  </a:moveTo>
                  <a:lnTo>
                    <a:pt x="206" y="0"/>
                  </a:lnTo>
                  <a:cubicBezTo>
                    <a:pt x="229" y="0"/>
                    <a:pt x="252" y="23"/>
                    <a:pt x="252" y="46"/>
                  </a:cubicBezTo>
                  <a:lnTo>
                    <a:pt x="252" y="411"/>
                  </a:lnTo>
                  <a:cubicBezTo>
                    <a:pt x="252" y="434"/>
                    <a:pt x="229" y="457"/>
                    <a:pt x="206" y="457"/>
                  </a:cubicBezTo>
                  <a:lnTo>
                    <a:pt x="69" y="457"/>
                  </a:lnTo>
                  <a:cubicBezTo>
                    <a:pt x="23" y="457"/>
                    <a:pt x="1" y="434"/>
                    <a:pt x="1" y="411"/>
                  </a:cubicBezTo>
                  <a:lnTo>
                    <a:pt x="1" y="46"/>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9"/>
            <p:cNvSpPr/>
            <p:nvPr/>
          </p:nvSpPr>
          <p:spPr>
            <a:xfrm>
              <a:off x="-1218551" y="493495"/>
              <a:ext cx="50964" cy="84692"/>
            </a:xfrm>
            <a:custGeom>
              <a:avLst/>
              <a:gdLst/>
              <a:ahLst/>
              <a:cxnLst/>
              <a:rect l="l" t="t" r="r" b="b"/>
              <a:pathLst>
                <a:path w="275" h="457" extrusionOk="0">
                  <a:moveTo>
                    <a:pt x="69" y="0"/>
                  </a:moveTo>
                  <a:lnTo>
                    <a:pt x="206" y="0"/>
                  </a:lnTo>
                  <a:cubicBezTo>
                    <a:pt x="252" y="0"/>
                    <a:pt x="275" y="23"/>
                    <a:pt x="275" y="46"/>
                  </a:cubicBezTo>
                  <a:lnTo>
                    <a:pt x="275" y="411"/>
                  </a:lnTo>
                  <a:cubicBezTo>
                    <a:pt x="275" y="434"/>
                    <a:pt x="252" y="457"/>
                    <a:pt x="206" y="457"/>
                  </a:cubicBezTo>
                  <a:lnTo>
                    <a:pt x="69" y="457"/>
                  </a:lnTo>
                  <a:cubicBezTo>
                    <a:pt x="24" y="457"/>
                    <a:pt x="1" y="434"/>
                    <a:pt x="1" y="411"/>
                  </a:cubicBezTo>
                  <a:lnTo>
                    <a:pt x="1" y="46"/>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9"/>
            <p:cNvSpPr/>
            <p:nvPr/>
          </p:nvSpPr>
          <p:spPr>
            <a:xfrm>
              <a:off x="-1692238" y="713473"/>
              <a:ext cx="46701" cy="84692"/>
            </a:xfrm>
            <a:custGeom>
              <a:avLst/>
              <a:gdLst/>
              <a:ahLst/>
              <a:cxnLst/>
              <a:rect l="l" t="t" r="r" b="b"/>
              <a:pathLst>
                <a:path w="252" h="457" extrusionOk="0">
                  <a:moveTo>
                    <a:pt x="69" y="0"/>
                  </a:moveTo>
                  <a:lnTo>
                    <a:pt x="206" y="0"/>
                  </a:lnTo>
                  <a:cubicBezTo>
                    <a:pt x="229" y="0"/>
                    <a:pt x="252" y="23"/>
                    <a:pt x="252" y="46"/>
                  </a:cubicBezTo>
                  <a:lnTo>
                    <a:pt x="252" y="411"/>
                  </a:lnTo>
                  <a:cubicBezTo>
                    <a:pt x="252" y="434"/>
                    <a:pt x="229" y="457"/>
                    <a:pt x="206" y="457"/>
                  </a:cubicBezTo>
                  <a:lnTo>
                    <a:pt x="69" y="457"/>
                  </a:lnTo>
                  <a:cubicBezTo>
                    <a:pt x="23" y="457"/>
                    <a:pt x="1" y="434"/>
                    <a:pt x="1" y="411"/>
                  </a:cubicBezTo>
                  <a:lnTo>
                    <a:pt x="1" y="46"/>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9"/>
            <p:cNvSpPr/>
            <p:nvPr/>
          </p:nvSpPr>
          <p:spPr>
            <a:xfrm>
              <a:off x="-1218551" y="713473"/>
              <a:ext cx="50964" cy="84692"/>
            </a:xfrm>
            <a:custGeom>
              <a:avLst/>
              <a:gdLst/>
              <a:ahLst/>
              <a:cxnLst/>
              <a:rect l="l" t="t" r="r" b="b"/>
              <a:pathLst>
                <a:path w="275" h="457" extrusionOk="0">
                  <a:moveTo>
                    <a:pt x="69" y="0"/>
                  </a:moveTo>
                  <a:lnTo>
                    <a:pt x="206" y="0"/>
                  </a:lnTo>
                  <a:cubicBezTo>
                    <a:pt x="252" y="0"/>
                    <a:pt x="275" y="23"/>
                    <a:pt x="275" y="46"/>
                  </a:cubicBezTo>
                  <a:lnTo>
                    <a:pt x="275" y="411"/>
                  </a:lnTo>
                  <a:cubicBezTo>
                    <a:pt x="275" y="434"/>
                    <a:pt x="252" y="457"/>
                    <a:pt x="206" y="457"/>
                  </a:cubicBezTo>
                  <a:lnTo>
                    <a:pt x="69" y="457"/>
                  </a:lnTo>
                  <a:cubicBezTo>
                    <a:pt x="24" y="457"/>
                    <a:pt x="1" y="434"/>
                    <a:pt x="1" y="411"/>
                  </a:cubicBezTo>
                  <a:lnTo>
                    <a:pt x="1" y="46"/>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9"/>
            <p:cNvSpPr/>
            <p:nvPr/>
          </p:nvSpPr>
          <p:spPr>
            <a:xfrm>
              <a:off x="-1692238" y="929189"/>
              <a:ext cx="46701" cy="88955"/>
            </a:xfrm>
            <a:custGeom>
              <a:avLst/>
              <a:gdLst/>
              <a:ahLst/>
              <a:cxnLst/>
              <a:rect l="l" t="t" r="r" b="b"/>
              <a:pathLst>
                <a:path w="252" h="480" extrusionOk="0">
                  <a:moveTo>
                    <a:pt x="69" y="0"/>
                  </a:moveTo>
                  <a:lnTo>
                    <a:pt x="206" y="0"/>
                  </a:lnTo>
                  <a:cubicBezTo>
                    <a:pt x="229" y="0"/>
                    <a:pt x="252" y="23"/>
                    <a:pt x="252" y="69"/>
                  </a:cubicBezTo>
                  <a:lnTo>
                    <a:pt x="252" y="411"/>
                  </a:lnTo>
                  <a:cubicBezTo>
                    <a:pt x="252" y="457"/>
                    <a:pt x="229" y="480"/>
                    <a:pt x="206" y="480"/>
                  </a:cubicBezTo>
                  <a:lnTo>
                    <a:pt x="69" y="480"/>
                  </a:lnTo>
                  <a:cubicBezTo>
                    <a:pt x="23" y="480"/>
                    <a:pt x="1" y="457"/>
                    <a:pt x="1" y="411"/>
                  </a:cubicBezTo>
                  <a:lnTo>
                    <a:pt x="1" y="69"/>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9"/>
            <p:cNvSpPr/>
            <p:nvPr/>
          </p:nvSpPr>
          <p:spPr>
            <a:xfrm>
              <a:off x="-1218551" y="929189"/>
              <a:ext cx="50964" cy="88955"/>
            </a:xfrm>
            <a:custGeom>
              <a:avLst/>
              <a:gdLst/>
              <a:ahLst/>
              <a:cxnLst/>
              <a:rect l="l" t="t" r="r" b="b"/>
              <a:pathLst>
                <a:path w="275" h="480" extrusionOk="0">
                  <a:moveTo>
                    <a:pt x="69" y="0"/>
                  </a:moveTo>
                  <a:lnTo>
                    <a:pt x="206" y="0"/>
                  </a:lnTo>
                  <a:cubicBezTo>
                    <a:pt x="252" y="0"/>
                    <a:pt x="275" y="23"/>
                    <a:pt x="275" y="69"/>
                  </a:cubicBezTo>
                  <a:lnTo>
                    <a:pt x="275" y="411"/>
                  </a:lnTo>
                  <a:cubicBezTo>
                    <a:pt x="275" y="457"/>
                    <a:pt x="252" y="480"/>
                    <a:pt x="206" y="480"/>
                  </a:cubicBezTo>
                  <a:lnTo>
                    <a:pt x="69" y="480"/>
                  </a:lnTo>
                  <a:cubicBezTo>
                    <a:pt x="24" y="480"/>
                    <a:pt x="1" y="457"/>
                    <a:pt x="1" y="411"/>
                  </a:cubicBezTo>
                  <a:lnTo>
                    <a:pt x="1" y="69"/>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9"/>
            <p:cNvSpPr/>
            <p:nvPr/>
          </p:nvSpPr>
          <p:spPr>
            <a:xfrm>
              <a:off x="-1692238" y="1149167"/>
              <a:ext cx="46701" cy="84692"/>
            </a:xfrm>
            <a:custGeom>
              <a:avLst/>
              <a:gdLst/>
              <a:ahLst/>
              <a:cxnLst/>
              <a:rect l="l" t="t" r="r" b="b"/>
              <a:pathLst>
                <a:path w="252" h="457" extrusionOk="0">
                  <a:moveTo>
                    <a:pt x="69" y="0"/>
                  </a:moveTo>
                  <a:lnTo>
                    <a:pt x="206" y="0"/>
                  </a:lnTo>
                  <a:cubicBezTo>
                    <a:pt x="229" y="0"/>
                    <a:pt x="252" y="23"/>
                    <a:pt x="252" y="46"/>
                  </a:cubicBezTo>
                  <a:lnTo>
                    <a:pt x="252" y="411"/>
                  </a:lnTo>
                  <a:cubicBezTo>
                    <a:pt x="252" y="434"/>
                    <a:pt x="229" y="457"/>
                    <a:pt x="206" y="457"/>
                  </a:cubicBezTo>
                  <a:lnTo>
                    <a:pt x="69" y="457"/>
                  </a:lnTo>
                  <a:cubicBezTo>
                    <a:pt x="23" y="457"/>
                    <a:pt x="1" y="434"/>
                    <a:pt x="1" y="411"/>
                  </a:cubicBezTo>
                  <a:lnTo>
                    <a:pt x="1" y="46"/>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9"/>
            <p:cNvSpPr/>
            <p:nvPr/>
          </p:nvSpPr>
          <p:spPr>
            <a:xfrm>
              <a:off x="-1218551" y="1149167"/>
              <a:ext cx="50964" cy="84692"/>
            </a:xfrm>
            <a:custGeom>
              <a:avLst/>
              <a:gdLst/>
              <a:ahLst/>
              <a:cxnLst/>
              <a:rect l="l" t="t" r="r" b="b"/>
              <a:pathLst>
                <a:path w="275" h="457" extrusionOk="0">
                  <a:moveTo>
                    <a:pt x="69" y="0"/>
                  </a:moveTo>
                  <a:lnTo>
                    <a:pt x="206" y="0"/>
                  </a:lnTo>
                  <a:cubicBezTo>
                    <a:pt x="252" y="0"/>
                    <a:pt x="275" y="23"/>
                    <a:pt x="275" y="46"/>
                  </a:cubicBezTo>
                  <a:lnTo>
                    <a:pt x="275" y="411"/>
                  </a:lnTo>
                  <a:cubicBezTo>
                    <a:pt x="275" y="434"/>
                    <a:pt x="252" y="457"/>
                    <a:pt x="206" y="457"/>
                  </a:cubicBezTo>
                  <a:lnTo>
                    <a:pt x="69" y="457"/>
                  </a:lnTo>
                  <a:cubicBezTo>
                    <a:pt x="24" y="457"/>
                    <a:pt x="1" y="434"/>
                    <a:pt x="1" y="411"/>
                  </a:cubicBezTo>
                  <a:lnTo>
                    <a:pt x="1" y="46"/>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9"/>
            <p:cNvSpPr/>
            <p:nvPr/>
          </p:nvSpPr>
          <p:spPr>
            <a:xfrm>
              <a:off x="-1692238" y="1364883"/>
              <a:ext cx="46701" cy="88955"/>
            </a:xfrm>
            <a:custGeom>
              <a:avLst/>
              <a:gdLst/>
              <a:ahLst/>
              <a:cxnLst/>
              <a:rect l="l" t="t" r="r" b="b"/>
              <a:pathLst>
                <a:path w="252" h="480" extrusionOk="0">
                  <a:moveTo>
                    <a:pt x="69" y="0"/>
                  </a:moveTo>
                  <a:lnTo>
                    <a:pt x="206" y="0"/>
                  </a:lnTo>
                  <a:cubicBezTo>
                    <a:pt x="229" y="0"/>
                    <a:pt x="252" y="23"/>
                    <a:pt x="252" y="69"/>
                  </a:cubicBezTo>
                  <a:lnTo>
                    <a:pt x="252" y="411"/>
                  </a:lnTo>
                  <a:cubicBezTo>
                    <a:pt x="252" y="457"/>
                    <a:pt x="229" y="480"/>
                    <a:pt x="206" y="480"/>
                  </a:cubicBezTo>
                  <a:lnTo>
                    <a:pt x="69" y="480"/>
                  </a:lnTo>
                  <a:cubicBezTo>
                    <a:pt x="23" y="480"/>
                    <a:pt x="1" y="457"/>
                    <a:pt x="1" y="411"/>
                  </a:cubicBezTo>
                  <a:lnTo>
                    <a:pt x="1" y="69"/>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9"/>
            <p:cNvSpPr/>
            <p:nvPr/>
          </p:nvSpPr>
          <p:spPr>
            <a:xfrm>
              <a:off x="-1218551" y="1364883"/>
              <a:ext cx="50964" cy="88955"/>
            </a:xfrm>
            <a:custGeom>
              <a:avLst/>
              <a:gdLst/>
              <a:ahLst/>
              <a:cxnLst/>
              <a:rect l="l" t="t" r="r" b="b"/>
              <a:pathLst>
                <a:path w="275" h="480" extrusionOk="0">
                  <a:moveTo>
                    <a:pt x="69" y="0"/>
                  </a:moveTo>
                  <a:lnTo>
                    <a:pt x="206" y="0"/>
                  </a:lnTo>
                  <a:cubicBezTo>
                    <a:pt x="252" y="0"/>
                    <a:pt x="275" y="23"/>
                    <a:pt x="275" y="69"/>
                  </a:cubicBezTo>
                  <a:lnTo>
                    <a:pt x="275" y="411"/>
                  </a:lnTo>
                  <a:cubicBezTo>
                    <a:pt x="275" y="457"/>
                    <a:pt x="252" y="480"/>
                    <a:pt x="206" y="480"/>
                  </a:cubicBezTo>
                  <a:lnTo>
                    <a:pt x="69" y="480"/>
                  </a:lnTo>
                  <a:cubicBezTo>
                    <a:pt x="24" y="480"/>
                    <a:pt x="1" y="457"/>
                    <a:pt x="1" y="411"/>
                  </a:cubicBezTo>
                  <a:lnTo>
                    <a:pt x="1" y="69"/>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3" name="Google Shape;1533;p39"/>
          <p:cNvGrpSpPr/>
          <p:nvPr/>
        </p:nvGrpSpPr>
        <p:grpSpPr>
          <a:xfrm>
            <a:off x="705035" y="4235393"/>
            <a:ext cx="620829" cy="656401"/>
            <a:chOff x="5199550" y="837750"/>
            <a:chExt cx="292775" cy="309550"/>
          </a:xfrm>
        </p:grpSpPr>
        <p:sp>
          <p:nvSpPr>
            <p:cNvPr id="1534" name="Google Shape;1534;p39"/>
            <p:cNvSpPr/>
            <p:nvPr/>
          </p:nvSpPr>
          <p:spPr>
            <a:xfrm>
              <a:off x="5363900" y="837750"/>
              <a:ext cx="93050" cy="75225"/>
            </a:xfrm>
            <a:custGeom>
              <a:avLst/>
              <a:gdLst/>
              <a:ahLst/>
              <a:cxnLst/>
              <a:rect l="l" t="t" r="r" b="b"/>
              <a:pathLst>
                <a:path w="3722" h="3009" extrusionOk="0">
                  <a:moveTo>
                    <a:pt x="1737" y="0"/>
                  </a:moveTo>
                  <a:cubicBezTo>
                    <a:pt x="971" y="0"/>
                    <a:pt x="580" y="332"/>
                    <a:pt x="138" y="1336"/>
                  </a:cubicBezTo>
                  <a:cubicBezTo>
                    <a:pt x="69" y="1495"/>
                    <a:pt x="1" y="1678"/>
                    <a:pt x="92" y="1838"/>
                  </a:cubicBezTo>
                  <a:cubicBezTo>
                    <a:pt x="138" y="1952"/>
                    <a:pt x="229" y="2020"/>
                    <a:pt x="320" y="2066"/>
                  </a:cubicBezTo>
                  <a:cubicBezTo>
                    <a:pt x="731" y="2340"/>
                    <a:pt x="1119" y="2591"/>
                    <a:pt x="1530" y="2865"/>
                  </a:cubicBezTo>
                  <a:cubicBezTo>
                    <a:pt x="1621" y="2910"/>
                    <a:pt x="1712" y="2979"/>
                    <a:pt x="1804" y="3002"/>
                  </a:cubicBezTo>
                  <a:cubicBezTo>
                    <a:pt x="1830" y="3007"/>
                    <a:pt x="1857" y="3009"/>
                    <a:pt x="1883" y="3009"/>
                  </a:cubicBezTo>
                  <a:cubicBezTo>
                    <a:pt x="2103" y="3009"/>
                    <a:pt x="2303" y="2848"/>
                    <a:pt x="2466" y="2705"/>
                  </a:cubicBezTo>
                  <a:cubicBezTo>
                    <a:pt x="2808" y="2385"/>
                    <a:pt x="3150" y="2089"/>
                    <a:pt x="3470" y="1769"/>
                  </a:cubicBezTo>
                  <a:cubicBezTo>
                    <a:pt x="3539" y="1701"/>
                    <a:pt x="3630" y="1632"/>
                    <a:pt x="3653" y="1541"/>
                  </a:cubicBezTo>
                  <a:cubicBezTo>
                    <a:pt x="3721" y="1427"/>
                    <a:pt x="3675" y="1290"/>
                    <a:pt x="3653" y="1153"/>
                  </a:cubicBezTo>
                  <a:cubicBezTo>
                    <a:pt x="3561" y="811"/>
                    <a:pt x="3447" y="445"/>
                    <a:pt x="3150" y="263"/>
                  </a:cubicBezTo>
                  <a:cubicBezTo>
                    <a:pt x="3014" y="171"/>
                    <a:pt x="2831" y="126"/>
                    <a:pt x="2671" y="103"/>
                  </a:cubicBezTo>
                  <a:cubicBezTo>
                    <a:pt x="2305" y="39"/>
                    <a:pt x="1999" y="0"/>
                    <a:pt x="1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9"/>
            <p:cNvSpPr/>
            <p:nvPr/>
          </p:nvSpPr>
          <p:spPr>
            <a:xfrm>
              <a:off x="5210400" y="954125"/>
              <a:ext cx="197475" cy="173250"/>
            </a:xfrm>
            <a:custGeom>
              <a:avLst/>
              <a:gdLst/>
              <a:ahLst/>
              <a:cxnLst/>
              <a:rect l="l" t="t" r="r" b="b"/>
              <a:pathLst>
                <a:path w="7899" h="6930" extrusionOk="0">
                  <a:moveTo>
                    <a:pt x="4293" y="1"/>
                  </a:moveTo>
                  <a:cubicBezTo>
                    <a:pt x="4088" y="1"/>
                    <a:pt x="3885" y="79"/>
                    <a:pt x="3698" y="173"/>
                  </a:cubicBezTo>
                  <a:cubicBezTo>
                    <a:pt x="2101" y="903"/>
                    <a:pt x="1" y="2455"/>
                    <a:pt x="1165" y="4418"/>
                  </a:cubicBezTo>
                  <a:cubicBezTo>
                    <a:pt x="1530" y="4989"/>
                    <a:pt x="2055" y="5445"/>
                    <a:pt x="2603" y="5879"/>
                  </a:cubicBezTo>
                  <a:cubicBezTo>
                    <a:pt x="2922" y="6153"/>
                    <a:pt x="3265" y="6404"/>
                    <a:pt x="3607" y="6678"/>
                  </a:cubicBezTo>
                  <a:cubicBezTo>
                    <a:pt x="3744" y="6792"/>
                    <a:pt x="3904" y="6929"/>
                    <a:pt x="4086" y="6929"/>
                  </a:cubicBezTo>
                  <a:cubicBezTo>
                    <a:pt x="4315" y="6929"/>
                    <a:pt x="4497" y="6769"/>
                    <a:pt x="4657" y="6632"/>
                  </a:cubicBezTo>
                  <a:lnTo>
                    <a:pt x="6894" y="4555"/>
                  </a:lnTo>
                  <a:cubicBezTo>
                    <a:pt x="7122" y="4350"/>
                    <a:pt x="7350" y="4144"/>
                    <a:pt x="7487" y="3893"/>
                  </a:cubicBezTo>
                  <a:cubicBezTo>
                    <a:pt x="7898" y="3231"/>
                    <a:pt x="7738" y="2296"/>
                    <a:pt x="7145" y="1816"/>
                  </a:cubicBezTo>
                  <a:cubicBezTo>
                    <a:pt x="6643" y="1428"/>
                    <a:pt x="5981" y="1337"/>
                    <a:pt x="5524" y="926"/>
                  </a:cubicBezTo>
                  <a:cubicBezTo>
                    <a:pt x="5159" y="629"/>
                    <a:pt x="4908" y="104"/>
                    <a:pt x="4429" y="13"/>
                  </a:cubicBezTo>
                  <a:cubicBezTo>
                    <a:pt x="4383" y="5"/>
                    <a:pt x="4338" y="1"/>
                    <a:pt x="4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9"/>
            <p:cNvSpPr/>
            <p:nvPr/>
          </p:nvSpPr>
          <p:spPr>
            <a:xfrm>
              <a:off x="5199550" y="1032575"/>
              <a:ext cx="103325" cy="89650"/>
            </a:xfrm>
            <a:custGeom>
              <a:avLst/>
              <a:gdLst/>
              <a:ahLst/>
              <a:cxnLst/>
              <a:rect l="l" t="t" r="r" b="b"/>
              <a:pathLst>
                <a:path w="4133" h="3586" extrusionOk="0">
                  <a:moveTo>
                    <a:pt x="3140" y="0"/>
                  </a:moveTo>
                  <a:cubicBezTo>
                    <a:pt x="2921" y="0"/>
                    <a:pt x="2693" y="42"/>
                    <a:pt x="2489" y="93"/>
                  </a:cubicBezTo>
                  <a:cubicBezTo>
                    <a:pt x="2078" y="207"/>
                    <a:pt x="1667" y="367"/>
                    <a:pt x="1370" y="664"/>
                  </a:cubicBezTo>
                  <a:cubicBezTo>
                    <a:pt x="1142" y="847"/>
                    <a:pt x="982" y="1098"/>
                    <a:pt x="777" y="1303"/>
                  </a:cubicBezTo>
                  <a:cubicBezTo>
                    <a:pt x="593" y="1487"/>
                    <a:pt x="354" y="1653"/>
                    <a:pt x="94" y="1653"/>
                  </a:cubicBezTo>
                  <a:cubicBezTo>
                    <a:pt x="63" y="1653"/>
                    <a:pt x="32" y="1650"/>
                    <a:pt x="1" y="1645"/>
                  </a:cubicBezTo>
                  <a:lnTo>
                    <a:pt x="1" y="1645"/>
                  </a:lnTo>
                  <a:lnTo>
                    <a:pt x="366" y="3403"/>
                  </a:lnTo>
                  <a:cubicBezTo>
                    <a:pt x="676" y="3524"/>
                    <a:pt x="1012" y="3586"/>
                    <a:pt x="1347" y="3586"/>
                  </a:cubicBezTo>
                  <a:cubicBezTo>
                    <a:pt x="1900" y="3586"/>
                    <a:pt x="2450" y="3416"/>
                    <a:pt x="2877" y="3061"/>
                  </a:cubicBezTo>
                  <a:cubicBezTo>
                    <a:pt x="3219" y="2764"/>
                    <a:pt x="3470" y="2376"/>
                    <a:pt x="3699" y="1988"/>
                  </a:cubicBezTo>
                  <a:cubicBezTo>
                    <a:pt x="3858" y="1714"/>
                    <a:pt x="3995" y="1440"/>
                    <a:pt x="4064" y="1143"/>
                  </a:cubicBezTo>
                  <a:cubicBezTo>
                    <a:pt x="4132" y="824"/>
                    <a:pt x="4087" y="481"/>
                    <a:pt x="3858" y="253"/>
                  </a:cubicBezTo>
                  <a:cubicBezTo>
                    <a:pt x="3669" y="64"/>
                    <a:pt x="3411" y="0"/>
                    <a:pt x="3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9"/>
            <p:cNvSpPr/>
            <p:nvPr/>
          </p:nvSpPr>
          <p:spPr>
            <a:xfrm>
              <a:off x="5286300" y="912775"/>
              <a:ext cx="78200" cy="98750"/>
            </a:xfrm>
            <a:custGeom>
              <a:avLst/>
              <a:gdLst/>
              <a:ahLst/>
              <a:cxnLst/>
              <a:rect l="l" t="t" r="r" b="b"/>
              <a:pathLst>
                <a:path w="3128" h="3950" extrusionOk="0">
                  <a:moveTo>
                    <a:pt x="1781" y="1"/>
                  </a:moveTo>
                  <a:lnTo>
                    <a:pt x="731" y="457"/>
                  </a:lnTo>
                  <a:cubicBezTo>
                    <a:pt x="571" y="822"/>
                    <a:pt x="411" y="1165"/>
                    <a:pt x="229" y="1530"/>
                  </a:cubicBezTo>
                  <a:cubicBezTo>
                    <a:pt x="114" y="1781"/>
                    <a:pt x="0" y="2032"/>
                    <a:pt x="0" y="2283"/>
                  </a:cubicBezTo>
                  <a:cubicBezTo>
                    <a:pt x="0" y="2671"/>
                    <a:pt x="229" y="3014"/>
                    <a:pt x="480" y="3288"/>
                  </a:cubicBezTo>
                  <a:cubicBezTo>
                    <a:pt x="754" y="3562"/>
                    <a:pt x="1073" y="3790"/>
                    <a:pt x="1416" y="3950"/>
                  </a:cubicBezTo>
                  <a:cubicBezTo>
                    <a:pt x="2055" y="3265"/>
                    <a:pt x="2602" y="2466"/>
                    <a:pt x="3013" y="1599"/>
                  </a:cubicBezTo>
                  <a:cubicBezTo>
                    <a:pt x="3059" y="1462"/>
                    <a:pt x="3127" y="1325"/>
                    <a:pt x="3082" y="1188"/>
                  </a:cubicBezTo>
                  <a:cubicBezTo>
                    <a:pt x="3059" y="1096"/>
                    <a:pt x="2990" y="1028"/>
                    <a:pt x="2922" y="937"/>
                  </a:cubicBezTo>
                  <a:cubicBezTo>
                    <a:pt x="2602" y="571"/>
                    <a:pt x="2192" y="252"/>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9"/>
            <p:cNvSpPr/>
            <p:nvPr/>
          </p:nvSpPr>
          <p:spPr>
            <a:xfrm>
              <a:off x="5314725" y="1071900"/>
              <a:ext cx="86300" cy="63400"/>
            </a:xfrm>
            <a:custGeom>
              <a:avLst/>
              <a:gdLst/>
              <a:ahLst/>
              <a:cxnLst/>
              <a:rect l="l" t="t" r="r" b="b"/>
              <a:pathLst>
                <a:path w="3452" h="2536" extrusionOk="0">
                  <a:moveTo>
                    <a:pt x="1507" y="1"/>
                  </a:moveTo>
                  <a:cubicBezTo>
                    <a:pt x="0" y="1"/>
                    <a:pt x="669" y="2536"/>
                    <a:pt x="2143" y="2536"/>
                  </a:cubicBezTo>
                  <a:cubicBezTo>
                    <a:pt x="2219" y="2536"/>
                    <a:pt x="2298" y="2529"/>
                    <a:pt x="2378" y="2515"/>
                  </a:cubicBezTo>
                  <a:cubicBezTo>
                    <a:pt x="2881" y="2423"/>
                    <a:pt x="3428" y="2013"/>
                    <a:pt x="3451" y="1465"/>
                  </a:cubicBezTo>
                  <a:cubicBezTo>
                    <a:pt x="3451" y="871"/>
                    <a:pt x="2173" y="50"/>
                    <a:pt x="1602" y="4"/>
                  </a:cubicBezTo>
                  <a:cubicBezTo>
                    <a:pt x="1570" y="2"/>
                    <a:pt x="1538" y="1"/>
                    <a:pt x="1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9"/>
            <p:cNvSpPr/>
            <p:nvPr/>
          </p:nvSpPr>
          <p:spPr>
            <a:xfrm>
              <a:off x="5435925" y="1093600"/>
              <a:ext cx="56400" cy="53700"/>
            </a:xfrm>
            <a:custGeom>
              <a:avLst/>
              <a:gdLst/>
              <a:ahLst/>
              <a:cxnLst/>
              <a:rect l="l" t="t" r="r" b="b"/>
              <a:pathLst>
                <a:path w="2256" h="2148" extrusionOk="0">
                  <a:moveTo>
                    <a:pt x="999" y="1"/>
                  </a:moveTo>
                  <a:cubicBezTo>
                    <a:pt x="487" y="1"/>
                    <a:pt x="0" y="341"/>
                    <a:pt x="178" y="1008"/>
                  </a:cubicBezTo>
                  <a:cubicBezTo>
                    <a:pt x="201" y="1099"/>
                    <a:pt x="269" y="1167"/>
                    <a:pt x="338" y="1236"/>
                  </a:cubicBezTo>
                  <a:cubicBezTo>
                    <a:pt x="703" y="1601"/>
                    <a:pt x="1137" y="1875"/>
                    <a:pt x="1616" y="2080"/>
                  </a:cubicBezTo>
                  <a:cubicBezTo>
                    <a:pt x="1707" y="2121"/>
                    <a:pt x="1819" y="2148"/>
                    <a:pt x="1925" y="2148"/>
                  </a:cubicBezTo>
                  <a:cubicBezTo>
                    <a:pt x="2059" y="2148"/>
                    <a:pt x="2181" y="2104"/>
                    <a:pt x="2232" y="1989"/>
                  </a:cubicBezTo>
                  <a:cubicBezTo>
                    <a:pt x="2255" y="1921"/>
                    <a:pt x="2255" y="1829"/>
                    <a:pt x="2232" y="1761"/>
                  </a:cubicBezTo>
                  <a:cubicBezTo>
                    <a:pt x="2187" y="1236"/>
                    <a:pt x="2118" y="688"/>
                    <a:pt x="1753" y="300"/>
                  </a:cubicBezTo>
                  <a:cubicBezTo>
                    <a:pt x="1561" y="100"/>
                    <a:pt x="1276" y="1"/>
                    <a:pt x="9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9"/>
            <p:cNvSpPr/>
            <p:nvPr/>
          </p:nvSpPr>
          <p:spPr>
            <a:xfrm>
              <a:off x="5275450" y="861375"/>
              <a:ext cx="39400" cy="32425"/>
            </a:xfrm>
            <a:custGeom>
              <a:avLst/>
              <a:gdLst/>
              <a:ahLst/>
              <a:cxnLst/>
              <a:rect l="l" t="t" r="r" b="b"/>
              <a:pathLst>
                <a:path w="1576" h="1297" extrusionOk="0">
                  <a:moveTo>
                    <a:pt x="817" y="1"/>
                  </a:moveTo>
                  <a:cubicBezTo>
                    <a:pt x="658" y="1"/>
                    <a:pt x="513" y="45"/>
                    <a:pt x="389" y="185"/>
                  </a:cubicBezTo>
                  <a:cubicBezTo>
                    <a:pt x="1" y="642"/>
                    <a:pt x="526" y="1189"/>
                    <a:pt x="982" y="1281"/>
                  </a:cubicBezTo>
                  <a:cubicBezTo>
                    <a:pt x="1035" y="1291"/>
                    <a:pt x="1088" y="1297"/>
                    <a:pt x="1141" y="1297"/>
                  </a:cubicBezTo>
                  <a:cubicBezTo>
                    <a:pt x="1316" y="1297"/>
                    <a:pt x="1477" y="1233"/>
                    <a:pt x="1530" y="1075"/>
                  </a:cubicBezTo>
                  <a:cubicBezTo>
                    <a:pt x="1576" y="961"/>
                    <a:pt x="1553" y="847"/>
                    <a:pt x="1530" y="733"/>
                  </a:cubicBezTo>
                  <a:cubicBezTo>
                    <a:pt x="1439" y="368"/>
                    <a:pt x="1461" y="117"/>
                    <a:pt x="1051" y="25"/>
                  </a:cubicBezTo>
                  <a:cubicBezTo>
                    <a:pt x="970" y="11"/>
                    <a:pt x="892" y="1"/>
                    <a:pt x="8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569;p41">
            <a:extLst>
              <a:ext uri="{FF2B5EF4-FFF2-40B4-BE49-F238E27FC236}">
                <a16:creationId xmlns:a16="http://schemas.microsoft.com/office/drawing/2014/main" id="{02C5651F-79D8-EC5B-9ED5-E1FFA48D8AD5}"/>
              </a:ext>
            </a:extLst>
          </p:cNvPr>
          <p:cNvSpPr txBox="1">
            <a:spLocks/>
          </p:cNvSpPr>
          <p:nvPr/>
        </p:nvSpPr>
        <p:spPr>
          <a:xfrm>
            <a:off x="466588" y="747059"/>
            <a:ext cx="7328063" cy="38140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DM Sans"/>
              <a:buNone/>
              <a:defRPr sz="6000" b="1" i="0" u="none" strike="noStrike" cap="none">
                <a:solidFill>
                  <a:schemeClr val="accent2"/>
                </a:solidFill>
                <a:latin typeface="DM Sans"/>
                <a:ea typeface="DM Sans"/>
                <a:cs typeface="DM Sans"/>
                <a:sym typeface="DM Sans"/>
              </a:defRPr>
            </a:lvl1pPr>
            <a:lvl2pPr marR="0" lvl="1"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9pPr>
          </a:lstStyle>
          <a:p>
            <a:pPr marL="171450" indent="-171450">
              <a:buSzPct val="100000"/>
              <a:buFont typeface="Arial" panose="020B0604020202020204" pitchFamily="34" charset="0"/>
              <a:buChar char="•"/>
            </a:pPr>
            <a:r>
              <a:rPr lang="en-US" sz="1100" dirty="0">
                <a:solidFill>
                  <a:schemeClr val="bg1"/>
                </a:solidFill>
                <a:cs typeface="Arial"/>
                <a:sym typeface="Arial"/>
              </a:rPr>
              <a:t>Data Cleaning: </a:t>
            </a:r>
            <a:r>
              <a:rPr lang="en-US" sz="1100" b="0" dirty="0">
                <a:solidFill>
                  <a:schemeClr val="bg1"/>
                </a:solidFill>
                <a:cs typeface="Arial"/>
                <a:sym typeface="Arial"/>
              </a:rPr>
              <a:t>is the process of identifying and correcting errors, inconsistencies, or inaccuracies in a dataset to ensure its quality and integrity. It involves preparing the data for analysis by addressing issues such as missing values, duplicates, and outliers. The goal is to ensure that the data is accurate, consistent, and formatted correctly for further analysis or modeling.</a:t>
            </a:r>
          </a:p>
          <a:p>
            <a:pPr>
              <a:buSzPct val="100000"/>
            </a:pPr>
            <a:endParaRPr lang="en-US" sz="1100" b="0" dirty="0">
              <a:solidFill>
                <a:schemeClr val="bg1"/>
              </a:solidFill>
              <a:cs typeface="Arial"/>
              <a:sym typeface="Arial"/>
            </a:endParaRPr>
          </a:p>
          <a:p>
            <a:pPr marL="171450" indent="-171450">
              <a:buSzPct val="100000"/>
              <a:buFont typeface="Arial" panose="020B0604020202020204" pitchFamily="34" charset="0"/>
              <a:buChar char="•"/>
            </a:pPr>
            <a:r>
              <a:rPr lang="en-US" sz="1100" dirty="0">
                <a:solidFill>
                  <a:schemeClr val="bg1"/>
                </a:solidFill>
                <a:cs typeface="Arial"/>
                <a:sym typeface="Arial"/>
              </a:rPr>
              <a:t>There is a  lot of data cleaning techniques</a:t>
            </a:r>
            <a:r>
              <a:rPr lang="en-US" sz="1600" dirty="0">
                <a:solidFill>
                  <a:schemeClr val="bg1"/>
                </a:solidFill>
              </a:rPr>
              <a:t>:</a:t>
            </a:r>
          </a:p>
          <a:p>
            <a:pPr marL="514350" indent="-514350">
              <a:buSzPct val="100000"/>
              <a:buFont typeface="+mj-lt"/>
              <a:buAutoNum type="arabicPeriod"/>
            </a:pPr>
            <a:r>
              <a:rPr lang="en-US" sz="1100" b="0" dirty="0">
                <a:solidFill>
                  <a:schemeClr val="lt1"/>
                </a:solidFill>
                <a:cs typeface="Arial"/>
                <a:sym typeface="Arial"/>
              </a:rPr>
              <a:t>Remove Missing Data</a:t>
            </a:r>
          </a:p>
          <a:p>
            <a:pPr marL="514350" indent="-514350">
              <a:buSzPct val="100000"/>
              <a:buFont typeface="+mj-lt"/>
              <a:buAutoNum type="arabicPeriod"/>
            </a:pPr>
            <a:r>
              <a:rPr lang="en-US" sz="1100" b="0" dirty="0">
                <a:solidFill>
                  <a:schemeClr val="lt1"/>
                </a:solidFill>
                <a:cs typeface="Arial"/>
                <a:sym typeface="Arial"/>
              </a:rPr>
              <a:t>Replace Missing Data</a:t>
            </a:r>
          </a:p>
          <a:p>
            <a:pPr marL="514350" indent="-514350">
              <a:buSzPct val="100000"/>
              <a:buFont typeface="+mj-lt"/>
              <a:buAutoNum type="arabicPeriod"/>
            </a:pPr>
            <a:r>
              <a:rPr lang="en-US" sz="1100" b="0" dirty="0">
                <a:solidFill>
                  <a:schemeClr val="lt1"/>
                </a:solidFill>
                <a:cs typeface="Arial"/>
                <a:sym typeface="Arial"/>
              </a:rPr>
              <a:t>Imputation: use Predictive  imputation algorithms or Fill missing values with the avg (Most Frequent Value)</a:t>
            </a:r>
          </a:p>
          <a:p>
            <a:pPr marL="514350" indent="-514350">
              <a:buSzPct val="100000"/>
              <a:buFont typeface="+mj-lt"/>
              <a:buAutoNum type="arabicPeriod"/>
            </a:pPr>
            <a:r>
              <a:rPr lang="en-US" sz="1100" b="0" dirty="0">
                <a:solidFill>
                  <a:schemeClr val="lt1"/>
                </a:solidFill>
                <a:cs typeface="Arial"/>
                <a:sym typeface="Arial"/>
              </a:rPr>
              <a:t>Leave as Missing: Some algorithms (e.g., tree-based methods) can handle missing values natively without imputation.</a:t>
            </a:r>
          </a:p>
          <a:p>
            <a:pPr marL="514350" indent="-514350">
              <a:buSzPct val="100000"/>
              <a:buFont typeface="+mj-lt"/>
              <a:buAutoNum type="arabicPeriod"/>
            </a:pPr>
            <a:endParaRPr lang="en-US" sz="1600" dirty="0">
              <a:solidFill>
                <a:schemeClr val="bg1"/>
              </a:solidFill>
            </a:endParaRPr>
          </a:p>
          <a:p>
            <a:pPr>
              <a:buSzPct val="100000"/>
            </a:pPr>
            <a:r>
              <a:rPr lang="en-US" sz="1600" i="1" dirty="0">
                <a:solidFill>
                  <a:schemeClr val="bg1"/>
                </a:solidFill>
              </a:rPr>
              <a:t>Note: Avoid imputing missing values blindly, as this can introduce bias.</a:t>
            </a:r>
          </a:p>
          <a:p>
            <a:pPr marL="514350" indent="-514350">
              <a:buSzPct val="100000"/>
              <a:buFont typeface="+mj-lt"/>
              <a:buAutoNum type="arabicPeriod"/>
            </a:pPr>
            <a:endParaRPr lang="en-US" sz="1600" dirty="0">
              <a:solidFill>
                <a:schemeClr val="bg1"/>
              </a:solidFill>
            </a:endParaRPr>
          </a:p>
          <a:p>
            <a:pPr marL="514350" indent="-514350">
              <a:buSzPct val="100000"/>
              <a:buFont typeface="+mj-lt"/>
              <a:buAutoNum type="arabicPeriod"/>
            </a:pPr>
            <a:endParaRPr lang="en-US" sz="1600" dirty="0">
              <a:solidFill>
                <a:schemeClr val="bg1"/>
              </a:solidFill>
            </a:endParaRPr>
          </a:p>
          <a:p>
            <a:pPr marL="514350" indent="-514350">
              <a:buSzPct val="100000"/>
              <a:buFont typeface="+mj-lt"/>
              <a:buAutoNum type="arabicPeriod"/>
            </a:pPr>
            <a:endParaRPr lang="en-US" sz="1600" dirty="0">
              <a:solidFill>
                <a:schemeClr val="bg1"/>
              </a:solidFill>
            </a:endParaRPr>
          </a:p>
          <a:p>
            <a:pPr marL="514350" lvl="1" indent="-514350">
              <a:buSzPct val="100000"/>
              <a:buFont typeface="+mj-lt"/>
              <a:buAutoNum type="arabicPeriod"/>
            </a:pPr>
            <a:endParaRPr lang="en-US" sz="1600" dirty="0">
              <a:solidFill>
                <a:schemeClr val="bg1"/>
              </a:solidFill>
            </a:endParaRPr>
          </a:p>
        </p:txBody>
      </p:sp>
      <p:sp>
        <p:nvSpPr>
          <p:cNvPr id="57" name="Google Shape;1569;p41">
            <a:extLst>
              <a:ext uri="{FF2B5EF4-FFF2-40B4-BE49-F238E27FC236}">
                <a16:creationId xmlns:a16="http://schemas.microsoft.com/office/drawing/2014/main" id="{2FA87B8B-D780-417A-A33E-66B83B78E658}"/>
              </a:ext>
            </a:extLst>
          </p:cNvPr>
          <p:cNvSpPr txBox="1">
            <a:spLocks/>
          </p:cNvSpPr>
          <p:nvPr/>
        </p:nvSpPr>
        <p:spPr>
          <a:xfrm>
            <a:off x="274320" y="179700"/>
            <a:ext cx="8595359" cy="49175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dirty="0">
                <a:solidFill>
                  <a:srgbClr val="F2AC4E"/>
                </a:solidFill>
                <a:latin typeface="DM Sans"/>
              </a:rPr>
              <a:t>2. Data  Cleaning Techniques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pic>
        <p:nvPicPr>
          <p:cNvPr id="5" name="Picture 4">
            <a:extLst>
              <a:ext uri="{FF2B5EF4-FFF2-40B4-BE49-F238E27FC236}">
                <a16:creationId xmlns:a16="http://schemas.microsoft.com/office/drawing/2014/main" id="{C456A1FE-F871-E393-97D0-947217BA6963}"/>
              </a:ext>
            </a:extLst>
          </p:cNvPr>
          <p:cNvPicPr>
            <a:picLocks noChangeAspect="1"/>
          </p:cNvPicPr>
          <p:nvPr/>
        </p:nvPicPr>
        <p:blipFill>
          <a:blip r:embed="rId3"/>
          <a:stretch>
            <a:fillRect/>
          </a:stretch>
        </p:blipFill>
        <p:spPr>
          <a:xfrm>
            <a:off x="1932245" y="1517226"/>
            <a:ext cx="4950799" cy="2441381"/>
          </a:xfrm>
          <a:prstGeom prst="rect">
            <a:avLst/>
          </a:prstGeom>
        </p:spPr>
      </p:pic>
      <p:sp>
        <p:nvSpPr>
          <p:cNvPr id="6" name="Google Shape;1706;p49">
            <a:extLst>
              <a:ext uri="{FF2B5EF4-FFF2-40B4-BE49-F238E27FC236}">
                <a16:creationId xmlns:a16="http://schemas.microsoft.com/office/drawing/2014/main" id="{50D53C35-012B-4138-8DE1-30B20A493621}"/>
              </a:ext>
            </a:extLst>
          </p:cNvPr>
          <p:cNvSpPr txBox="1">
            <a:spLocks noGrp="1"/>
          </p:cNvSpPr>
          <p:nvPr>
            <p:ph type="title"/>
          </p:nvPr>
        </p:nvSpPr>
        <p:spPr>
          <a:xfrm>
            <a:off x="1263022" y="521547"/>
            <a:ext cx="6289244" cy="48768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 Data Cleaning Techniques 📊</a:t>
            </a:r>
            <a:endParaRPr sz="18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85">
          <a:extLst>
            <a:ext uri="{FF2B5EF4-FFF2-40B4-BE49-F238E27FC236}">
              <a16:creationId xmlns:a16="http://schemas.microsoft.com/office/drawing/2014/main" id="{B406BB08-6E70-33FF-1C78-8343F1B91ACD}"/>
            </a:ext>
          </a:extLst>
        </p:cNvPr>
        <p:cNvGrpSpPr/>
        <p:nvPr/>
      </p:nvGrpSpPr>
      <p:grpSpPr>
        <a:xfrm>
          <a:off x="0" y="0"/>
          <a:ext cx="0" cy="0"/>
          <a:chOff x="0" y="0"/>
          <a:chExt cx="0" cy="0"/>
        </a:xfrm>
      </p:grpSpPr>
      <p:grpSp>
        <p:nvGrpSpPr>
          <p:cNvPr id="1488" name="Google Shape;1488;p39">
            <a:extLst>
              <a:ext uri="{FF2B5EF4-FFF2-40B4-BE49-F238E27FC236}">
                <a16:creationId xmlns:a16="http://schemas.microsoft.com/office/drawing/2014/main" id="{B4DF5A4C-3563-1E92-79AA-526F96D8A3E5}"/>
              </a:ext>
            </a:extLst>
          </p:cNvPr>
          <p:cNvGrpSpPr/>
          <p:nvPr/>
        </p:nvGrpSpPr>
        <p:grpSpPr>
          <a:xfrm>
            <a:off x="7713890" y="377262"/>
            <a:ext cx="890914" cy="656393"/>
            <a:chOff x="615049" y="-2153927"/>
            <a:chExt cx="1417751" cy="1044546"/>
          </a:xfrm>
        </p:grpSpPr>
        <p:sp>
          <p:nvSpPr>
            <p:cNvPr id="1489" name="Google Shape;1489;p39">
              <a:extLst>
                <a:ext uri="{FF2B5EF4-FFF2-40B4-BE49-F238E27FC236}">
                  <a16:creationId xmlns:a16="http://schemas.microsoft.com/office/drawing/2014/main" id="{9588704B-0680-C41F-079C-8B2D97723446}"/>
                </a:ext>
              </a:extLst>
            </p:cNvPr>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9">
              <a:extLst>
                <a:ext uri="{FF2B5EF4-FFF2-40B4-BE49-F238E27FC236}">
                  <a16:creationId xmlns:a16="http://schemas.microsoft.com/office/drawing/2014/main" id="{B1B4483C-471D-D5B6-63A0-CA4030E21032}"/>
                </a:ext>
              </a:extLst>
            </p:cNvPr>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5" name="Google Shape;1525;p39">
            <a:extLst>
              <a:ext uri="{FF2B5EF4-FFF2-40B4-BE49-F238E27FC236}">
                <a16:creationId xmlns:a16="http://schemas.microsoft.com/office/drawing/2014/main" id="{16507DF7-A179-27B4-E556-0DA1688278B4}"/>
              </a:ext>
            </a:extLst>
          </p:cNvPr>
          <p:cNvGrpSpPr/>
          <p:nvPr/>
        </p:nvGrpSpPr>
        <p:grpSpPr>
          <a:xfrm>
            <a:off x="8120351" y="1033652"/>
            <a:ext cx="620829" cy="656401"/>
            <a:chOff x="5199550" y="837750"/>
            <a:chExt cx="292775" cy="309550"/>
          </a:xfrm>
        </p:grpSpPr>
        <p:sp>
          <p:nvSpPr>
            <p:cNvPr id="1526" name="Google Shape;1526;p39">
              <a:extLst>
                <a:ext uri="{FF2B5EF4-FFF2-40B4-BE49-F238E27FC236}">
                  <a16:creationId xmlns:a16="http://schemas.microsoft.com/office/drawing/2014/main" id="{E7CC39B0-3687-BABB-E8C2-DAB171FCC641}"/>
                </a:ext>
              </a:extLst>
            </p:cNvPr>
            <p:cNvSpPr/>
            <p:nvPr/>
          </p:nvSpPr>
          <p:spPr>
            <a:xfrm>
              <a:off x="5363900" y="837750"/>
              <a:ext cx="93050" cy="75225"/>
            </a:xfrm>
            <a:custGeom>
              <a:avLst/>
              <a:gdLst/>
              <a:ahLst/>
              <a:cxnLst/>
              <a:rect l="l" t="t" r="r" b="b"/>
              <a:pathLst>
                <a:path w="3722" h="3009" extrusionOk="0">
                  <a:moveTo>
                    <a:pt x="1737" y="0"/>
                  </a:moveTo>
                  <a:cubicBezTo>
                    <a:pt x="971" y="0"/>
                    <a:pt x="580" y="332"/>
                    <a:pt x="138" y="1336"/>
                  </a:cubicBezTo>
                  <a:cubicBezTo>
                    <a:pt x="69" y="1495"/>
                    <a:pt x="1" y="1678"/>
                    <a:pt x="92" y="1838"/>
                  </a:cubicBezTo>
                  <a:cubicBezTo>
                    <a:pt x="138" y="1952"/>
                    <a:pt x="229" y="2020"/>
                    <a:pt x="320" y="2066"/>
                  </a:cubicBezTo>
                  <a:cubicBezTo>
                    <a:pt x="731" y="2340"/>
                    <a:pt x="1119" y="2591"/>
                    <a:pt x="1530" y="2865"/>
                  </a:cubicBezTo>
                  <a:cubicBezTo>
                    <a:pt x="1621" y="2910"/>
                    <a:pt x="1712" y="2979"/>
                    <a:pt x="1804" y="3002"/>
                  </a:cubicBezTo>
                  <a:cubicBezTo>
                    <a:pt x="1830" y="3007"/>
                    <a:pt x="1857" y="3009"/>
                    <a:pt x="1883" y="3009"/>
                  </a:cubicBezTo>
                  <a:cubicBezTo>
                    <a:pt x="2103" y="3009"/>
                    <a:pt x="2303" y="2848"/>
                    <a:pt x="2466" y="2705"/>
                  </a:cubicBezTo>
                  <a:cubicBezTo>
                    <a:pt x="2808" y="2385"/>
                    <a:pt x="3150" y="2089"/>
                    <a:pt x="3470" y="1769"/>
                  </a:cubicBezTo>
                  <a:cubicBezTo>
                    <a:pt x="3539" y="1701"/>
                    <a:pt x="3630" y="1632"/>
                    <a:pt x="3653" y="1541"/>
                  </a:cubicBezTo>
                  <a:cubicBezTo>
                    <a:pt x="3721" y="1427"/>
                    <a:pt x="3675" y="1290"/>
                    <a:pt x="3653" y="1153"/>
                  </a:cubicBezTo>
                  <a:cubicBezTo>
                    <a:pt x="3561" y="811"/>
                    <a:pt x="3447" y="445"/>
                    <a:pt x="3150" y="263"/>
                  </a:cubicBezTo>
                  <a:cubicBezTo>
                    <a:pt x="3014" y="171"/>
                    <a:pt x="2831" y="126"/>
                    <a:pt x="2671" y="103"/>
                  </a:cubicBezTo>
                  <a:cubicBezTo>
                    <a:pt x="2305" y="39"/>
                    <a:pt x="1999" y="0"/>
                    <a:pt x="1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9">
              <a:extLst>
                <a:ext uri="{FF2B5EF4-FFF2-40B4-BE49-F238E27FC236}">
                  <a16:creationId xmlns:a16="http://schemas.microsoft.com/office/drawing/2014/main" id="{534504E6-316B-601A-ACFE-0BC6B04F2D09}"/>
                </a:ext>
              </a:extLst>
            </p:cNvPr>
            <p:cNvSpPr/>
            <p:nvPr/>
          </p:nvSpPr>
          <p:spPr>
            <a:xfrm>
              <a:off x="5210400" y="954125"/>
              <a:ext cx="197475" cy="173250"/>
            </a:xfrm>
            <a:custGeom>
              <a:avLst/>
              <a:gdLst/>
              <a:ahLst/>
              <a:cxnLst/>
              <a:rect l="l" t="t" r="r" b="b"/>
              <a:pathLst>
                <a:path w="7899" h="6930" extrusionOk="0">
                  <a:moveTo>
                    <a:pt x="4293" y="1"/>
                  </a:moveTo>
                  <a:cubicBezTo>
                    <a:pt x="4088" y="1"/>
                    <a:pt x="3885" y="79"/>
                    <a:pt x="3698" y="173"/>
                  </a:cubicBezTo>
                  <a:cubicBezTo>
                    <a:pt x="2101" y="903"/>
                    <a:pt x="1" y="2455"/>
                    <a:pt x="1165" y="4418"/>
                  </a:cubicBezTo>
                  <a:cubicBezTo>
                    <a:pt x="1530" y="4989"/>
                    <a:pt x="2055" y="5445"/>
                    <a:pt x="2603" y="5879"/>
                  </a:cubicBezTo>
                  <a:cubicBezTo>
                    <a:pt x="2922" y="6153"/>
                    <a:pt x="3265" y="6404"/>
                    <a:pt x="3607" y="6678"/>
                  </a:cubicBezTo>
                  <a:cubicBezTo>
                    <a:pt x="3744" y="6792"/>
                    <a:pt x="3904" y="6929"/>
                    <a:pt x="4086" y="6929"/>
                  </a:cubicBezTo>
                  <a:cubicBezTo>
                    <a:pt x="4315" y="6929"/>
                    <a:pt x="4497" y="6769"/>
                    <a:pt x="4657" y="6632"/>
                  </a:cubicBezTo>
                  <a:lnTo>
                    <a:pt x="6894" y="4555"/>
                  </a:lnTo>
                  <a:cubicBezTo>
                    <a:pt x="7122" y="4350"/>
                    <a:pt x="7350" y="4144"/>
                    <a:pt x="7487" y="3893"/>
                  </a:cubicBezTo>
                  <a:cubicBezTo>
                    <a:pt x="7898" y="3231"/>
                    <a:pt x="7738" y="2296"/>
                    <a:pt x="7145" y="1816"/>
                  </a:cubicBezTo>
                  <a:cubicBezTo>
                    <a:pt x="6643" y="1428"/>
                    <a:pt x="5981" y="1337"/>
                    <a:pt x="5524" y="926"/>
                  </a:cubicBezTo>
                  <a:cubicBezTo>
                    <a:pt x="5159" y="629"/>
                    <a:pt x="4908" y="104"/>
                    <a:pt x="4429" y="13"/>
                  </a:cubicBezTo>
                  <a:cubicBezTo>
                    <a:pt x="4383" y="5"/>
                    <a:pt x="4338" y="1"/>
                    <a:pt x="4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9">
              <a:extLst>
                <a:ext uri="{FF2B5EF4-FFF2-40B4-BE49-F238E27FC236}">
                  <a16:creationId xmlns:a16="http://schemas.microsoft.com/office/drawing/2014/main" id="{7BF76559-4BC1-3D2C-D2FE-DDF4DE2F384B}"/>
                </a:ext>
              </a:extLst>
            </p:cNvPr>
            <p:cNvSpPr/>
            <p:nvPr/>
          </p:nvSpPr>
          <p:spPr>
            <a:xfrm>
              <a:off x="5199550" y="1032575"/>
              <a:ext cx="103325" cy="89650"/>
            </a:xfrm>
            <a:custGeom>
              <a:avLst/>
              <a:gdLst/>
              <a:ahLst/>
              <a:cxnLst/>
              <a:rect l="l" t="t" r="r" b="b"/>
              <a:pathLst>
                <a:path w="4133" h="3586" extrusionOk="0">
                  <a:moveTo>
                    <a:pt x="3140" y="0"/>
                  </a:moveTo>
                  <a:cubicBezTo>
                    <a:pt x="2921" y="0"/>
                    <a:pt x="2693" y="42"/>
                    <a:pt x="2489" y="93"/>
                  </a:cubicBezTo>
                  <a:cubicBezTo>
                    <a:pt x="2078" y="207"/>
                    <a:pt x="1667" y="367"/>
                    <a:pt x="1370" y="664"/>
                  </a:cubicBezTo>
                  <a:cubicBezTo>
                    <a:pt x="1142" y="847"/>
                    <a:pt x="982" y="1098"/>
                    <a:pt x="777" y="1303"/>
                  </a:cubicBezTo>
                  <a:cubicBezTo>
                    <a:pt x="593" y="1487"/>
                    <a:pt x="354" y="1653"/>
                    <a:pt x="94" y="1653"/>
                  </a:cubicBezTo>
                  <a:cubicBezTo>
                    <a:pt x="63" y="1653"/>
                    <a:pt x="32" y="1650"/>
                    <a:pt x="1" y="1645"/>
                  </a:cubicBezTo>
                  <a:lnTo>
                    <a:pt x="1" y="1645"/>
                  </a:lnTo>
                  <a:lnTo>
                    <a:pt x="366" y="3403"/>
                  </a:lnTo>
                  <a:cubicBezTo>
                    <a:pt x="676" y="3524"/>
                    <a:pt x="1012" y="3586"/>
                    <a:pt x="1347" y="3586"/>
                  </a:cubicBezTo>
                  <a:cubicBezTo>
                    <a:pt x="1900" y="3586"/>
                    <a:pt x="2450" y="3416"/>
                    <a:pt x="2877" y="3061"/>
                  </a:cubicBezTo>
                  <a:cubicBezTo>
                    <a:pt x="3219" y="2764"/>
                    <a:pt x="3470" y="2376"/>
                    <a:pt x="3699" y="1988"/>
                  </a:cubicBezTo>
                  <a:cubicBezTo>
                    <a:pt x="3858" y="1714"/>
                    <a:pt x="3995" y="1440"/>
                    <a:pt x="4064" y="1143"/>
                  </a:cubicBezTo>
                  <a:cubicBezTo>
                    <a:pt x="4132" y="824"/>
                    <a:pt x="4087" y="481"/>
                    <a:pt x="3858" y="253"/>
                  </a:cubicBezTo>
                  <a:cubicBezTo>
                    <a:pt x="3669" y="64"/>
                    <a:pt x="3411" y="0"/>
                    <a:pt x="3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9">
              <a:extLst>
                <a:ext uri="{FF2B5EF4-FFF2-40B4-BE49-F238E27FC236}">
                  <a16:creationId xmlns:a16="http://schemas.microsoft.com/office/drawing/2014/main" id="{F416D193-EED6-BA54-766F-E217E6190B51}"/>
                </a:ext>
              </a:extLst>
            </p:cNvPr>
            <p:cNvSpPr/>
            <p:nvPr/>
          </p:nvSpPr>
          <p:spPr>
            <a:xfrm>
              <a:off x="5286300" y="912775"/>
              <a:ext cx="78200" cy="98750"/>
            </a:xfrm>
            <a:custGeom>
              <a:avLst/>
              <a:gdLst/>
              <a:ahLst/>
              <a:cxnLst/>
              <a:rect l="l" t="t" r="r" b="b"/>
              <a:pathLst>
                <a:path w="3128" h="3950" extrusionOk="0">
                  <a:moveTo>
                    <a:pt x="1781" y="1"/>
                  </a:moveTo>
                  <a:lnTo>
                    <a:pt x="731" y="457"/>
                  </a:lnTo>
                  <a:cubicBezTo>
                    <a:pt x="571" y="822"/>
                    <a:pt x="411" y="1165"/>
                    <a:pt x="229" y="1530"/>
                  </a:cubicBezTo>
                  <a:cubicBezTo>
                    <a:pt x="114" y="1781"/>
                    <a:pt x="0" y="2032"/>
                    <a:pt x="0" y="2283"/>
                  </a:cubicBezTo>
                  <a:cubicBezTo>
                    <a:pt x="0" y="2671"/>
                    <a:pt x="229" y="3014"/>
                    <a:pt x="480" y="3288"/>
                  </a:cubicBezTo>
                  <a:cubicBezTo>
                    <a:pt x="754" y="3562"/>
                    <a:pt x="1073" y="3790"/>
                    <a:pt x="1416" y="3950"/>
                  </a:cubicBezTo>
                  <a:cubicBezTo>
                    <a:pt x="2055" y="3265"/>
                    <a:pt x="2602" y="2466"/>
                    <a:pt x="3013" y="1599"/>
                  </a:cubicBezTo>
                  <a:cubicBezTo>
                    <a:pt x="3059" y="1462"/>
                    <a:pt x="3127" y="1325"/>
                    <a:pt x="3082" y="1188"/>
                  </a:cubicBezTo>
                  <a:cubicBezTo>
                    <a:pt x="3059" y="1096"/>
                    <a:pt x="2990" y="1028"/>
                    <a:pt x="2922" y="937"/>
                  </a:cubicBezTo>
                  <a:cubicBezTo>
                    <a:pt x="2602" y="571"/>
                    <a:pt x="2192" y="252"/>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9">
              <a:extLst>
                <a:ext uri="{FF2B5EF4-FFF2-40B4-BE49-F238E27FC236}">
                  <a16:creationId xmlns:a16="http://schemas.microsoft.com/office/drawing/2014/main" id="{77FA3709-25A8-B2B4-A970-10E65FD9EEAE}"/>
                </a:ext>
              </a:extLst>
            </p:cNvPr>
            <p:cNvSpPr/>
            <p:nvPr/>
          </p:nvSpPr>
          <p:spPr>
            <a:xfrm>
              <a:off x="5314725" y="1071900"/>
              <a:ext cx="86300" cy="63400"/>
            </a:xfrm>
            <a:custGeom>
              <a:avLst/>
              <a:gdLst/>
              <a:ahLst/>
              <a:cxnLst/>
              <a:rect l="l" t="t" r="r" b="b"/>
              <a:pathLst>
                <a:path w="3452" h="2536" extrusionOk="0">
                  <a:moveTo>
                    <a:pt x="1507" y="1"/>
                  </a:moveTo>
                  <a:cubicBezTo>
                    <a:pt x="0" y="1"/>
                    <a:pt x="669" y="2536"/>
                    <a:pt x="2143" y="2536"/>
                  </a:cubicBezTo>
                  <a:cubicBezTo>
                    <a:pt x="2219" y="2536"/>
                    <a:pt x="2298" y="2529"/>
                    <a:pt x="2378" y="2515"/>
                  </a:cubicBezTo>
                  <a:cubicBezTo>
                    <a:pt x="2881" y="2423"/>
                    <a:pt x="3428" y="2013"/>
                    <a:pt x="3451" y="1465"/>
                  </a:cubicBezTo>
                  <a:cubicBezTo>
                    <a:pt x="3451" y="871"/>
                    <a:pt x="2173" y="50"/>
                    <a:pt x="1602" y="4"/>
                  </a:cubicBezTo>
                  <a:cubicBezTo>
                    <a:pt x="1570" y="2"/>
                    <a:pt x="1538" y="1"/>
                    <a:pt x="1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9">
              <a:extLst>
                <a:ext uri="{FF2B5EF4-FFF2-40B4-BE49-F238E27FC236}">
                  <a16:creationId xmlns:a16="http://schemas.microsoft.com/office/drawing/2014/main" id="{CCD72F45-921B-EA93-2542-859D2D2B634D}"/>
                </a:ext>
              </a:extLst>
            </p:cNvPr>
            <p:cNvSpPr/>
            <p:nvPr/>
          </p:nvSpPr>
          <p:spPr>
            <a:xfrm>
              <a:off x="5435925" y="1093600"/>
              <a:ext cx="56400" cy="53700"/>
            </a:xfrm>
            <a:custGeom>
              <a:avLst/>
              <a:gdLst/>
              <a:ahLst/>
              <a:cxnLst/>
              <a:rect l="l" t="t" r="r" b="b"/>
              <a:pathLst>
                <a:path w="2256" h="2148" extrusionOk="0">
                  <a:moveTo>
                    <a:pt x="999" y="1"/>
                  </a:moveTo>
                  <a:cubicBezTo>
                    <a:pt x="487" y="1"/>
                    <a:pt x="0" y="341"/>
                    <a:pt x="178" y="1008"/>
                  </a:cubicBezTo>
                  <a:cubicBezTo>
                    <a:pt x="201" y="1099"/>
                    <a:pt x="269" y="1167"/>
                    <a:pt x="338" y="1236"/>
                  </a:cubicBezTo>
                  <a:cubicBezTo>
                    <a:pt x="703" y="1601"/>
                    <a:pt x="1137" y="1875"/>
                    <a:pt x="1616" y="2080"/>
                  </a:cubicBezTo>
                  <a:cubicBezTo>
                    <a:pt x="1707" y="2121"/>
                    <a:pt x="1819" y="2148"/>
                    <a:pt x="1925" y="2148"/>
                  </a:cubicBezTo>
                  <a:cubicBezTo>
                    <a:pt x="2059" y="2148"/>
                    <a:pt x="2181" y="2104"/>
                    <a:pt x="2232" y="1989"/>
                  </a:cubicBezTo>
                  <a:cubicBezTo>
                    <a:pt x="2255" y="1921"/>
                    <a:pt x="2255" y="1829"/>
                    <a:pt x="2232" y="1761"/>
                  </a:cubicBezTo>
                  <a:cubicBezTo>
                    <a:pt x="2187" y="1236"/>
                    <a:pt x="2118" y="688"/>
                    <a:pt x="1753" y="300"/>
                  </a:cubicBezTo>
                  <a:cubicBezTo>
                    <a:pt x="1561" y="100"/>
                    <a:pt x="1276" y="1"/>
                    <a:pt x="9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9">
              <a:extLst>
                <a:ext uri="{FF2B5EF4-FFF2-40B4-BE49-F238E27FC236}">
                  <a16:creationId xmlns:a16="http://schemas.microsoft.com/office/drawing/2014/main" id="{64ED504D-015B-1608-7FFC-15AE79BDB15D}"/>
                </a:ext>
              </a:extLst>
            </p:cNvPr>
            <p:cNvSpPr/>
            <p:nvPr/>
          </p:nvSpPr>
          <p:spPr>
            <a:xfrm>
              <a:off x="5275450" y="861375"/>
              <a:ext cx="39400" cy="32425"/>
            </a:xfrm>
            <a:custGeom>
              <a:avLst/>
              <a:gdLst/>
              <a:ahLst/>
              <a:cxnLst/>
              <a:rect l="l" t="t" r="r" b="b"/>
              <a:pathLst>
                <a:path w="1576" h="1297" extrusionOk="0">
                  <a:moveTo>
                    <a:pt x="817" y="1"/>
                  </a:moveTo>
                  <a:cubicBezTo>
                    <a:pt x="658" y="1"/>
                    <a:pt x="513" y="45"/>
                    <a:pt x="389" y="185"/>
                  </a:cubicBezTo>
                  <a:cubicBezTo>
                    <a:pt x="1" y="642"/>
                    <a:pt x="526" y="1189"/>
                    <a:pt x="982" y="1281"/>
                  </a:cubicBezTo>
                  <a:cubicBezTo>
                    <a:pt x="1035" y="1291"/>
                    <a:pt x="1088" y="1297"/>
                    <a:pt x="1141" y="1297"/>
                  </a:cubicBezTo>
                  <a:cubicBezTo>
                    <a:pt x="1316" y="1297"/>
                    <a:pt x="1477" y="1233"/>
                    <a:pt x="1530" y="1075"/>
                  </a:cubicBezTo>
                  <a:cubicBezTo>
                    <a:pt x="1576" y="961"/>
                    <a:pt x="1553" y="847"/>
                    <a:pt x="1530" y="733"/>
                  </a:cubicBezTo>
                  <a:cubicBezTo>
                    <a:pt x="1439" y="368"/>
                    <a:pt x="1461" y="117"/>
                    <a:pt x="1051" y="25"/>
                  </a:cubicBezTo>
                  <a:cubicBezTo>
                    <a:pt x="970" y="11"/>
                    <a:pt x="892" y="1"/>
                    <a:pt x="8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569;p41">
            <a:extLst>
              <a:ext uri="{FF2B5EF4-FFF2-40B4-BE49-F238E27FC236}">
                <a16:creationId xmlns:a16="http://schemas.microsoft.com/office/drawing/2014/main" id="{9F71C176-D9BD-6465-51A5-7BA7D4F1E507}"/>
              </a:ext>
            </a:extLst>
          </p:cNvPr>
          <p:cNvSpPr txBox="1">
            <a:spLocks/>
          </p:cNvSpPr>
          <p:nvPr/>
        </p:nvSpPr>
        <p:spPr>
          <a:xfrm>
            <a:off x="1088745" y="1713431"/>
            <a:ext cx="6939695" cy="16611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DM Sans"/>
              <a:buNone/>
              <a:defRPr sz="6000" b="1" i="0" u="none" strike="noStrike" cap="none">
                <a:solidFill>
                  <a:schemeClr val="accent2"/>
                </a:solidFill>
                <a:latin typeface="DM Sans"/>
                <a:ea typeface="DM Sans"/>
                <a:cs typeface="DM Sans"/>
                <a:sym typeface="DM Sans"/>
              </a:defRPr>
            </a:lvl1pPr>
            <a:lvl2pPr marR="0" lvl="1"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9pPr>
          </a:lstStyle>
          <a:p>
            <a:pPr>
              <a:buSzPct val="100000"/>
            </a:pPr>
            <a:endParaRPr lang="en-US" sz="1000" b="0" dirty="0">
              <a:solidFill>
                <a:schemeClr val="bg1"/>
              </a:solidFill>
              <a:cs typeface="Arial"/>
            </a:endParaRPr>
          </a:p>
          <a:p>
            <a:pPr>
              <a:buSzPct val="100000"/>
            </a:pPr>
            <a:r>
              <a:rPr lang="en-US" sz="1000" b="0" dirty="0">
                <a:solidFill>
                  <a:schemeClr val="bg1"/>
                </a:solidFill>
                <a:cs typeface="Arial"/>
              </a:rPr>
              <a:t>1. </a:t>
            </a:r>
            <a:r>
              <a:rPr lang="en-US" sz="1000" dirty="0">
                <a:solidFill>
                  <a:schemeClr val="bg1"/>
                </a:solidFill>
                <a:cs typeface="Arial"/>
              </a:rPr>
              <a:t>Label Encoding </a:t>
            </a:r>
            <a:r>
              <a:rPr lang="en-US" sz="1000" b="0" dirty="0">
                <a:solidFill>
                  <a:schemeClr val="bg1"/>
                </a:solidFill>
                <a:cs typeface="Arial"/>
              </a:rPr>
              <a:t>: Assigns a unique integer to each category. </a:t>
            </a:r>
          </a:p>
          <a:p>
            <a:pPr>
              <a:buSzPct val="100000"/>
            </a:pPr>
            <a:r>
              <a:rPr lang="en-US" sz="1000" b="0" dirty="0">
                <a:solidFill>
                  <a:schemeClr val="bg1"/>
                </a:solidFill>
                <a:cs typeface="Arial"/>
              </a:rPr>
              <a:t>	ex: </a:t>
            </a:r>
            <a:r>
              <a:rPr lang="en-US" sz="1000" b="0" dirty="0">
                <a:solidFill>
                  <a:schemeClr val="bg1"/>
                </a:solidFill>
                <a:latin typeface="Consolas" panose="020B0609020204030204" pitchFamily="49" charset="0"/>
                <a:cs typeface="Arial"/>
              </a:rPr>
              <a:t>[</a:t>
            </a:r>
            <a:r>
              <a:rPr lang="en-US" sz="1000" b="0" dirty="0">
                <a:latin typeface="Consolas" panose="020B0609020204030204" pitchFamily="49" charset="0"/>
                <a:cs typeface="Arial"/>
              </a:rPr>
              <a:t>'Red'</a:t>
            </a:r>
            <a:r>
              <a:rPr lang="en-US" sz="1000" b="0" dirty="0">
                <a:solidFill>
                  <a:schemeClr val="bg1"/>
                </a:solidFill>
                <a:latin typeface="Consolas" panose="020B0609020204030204" pitchFamily="49" charset="0"/>
                <a:cs typeface="Arial"/>
              </a:rPr>
              <a:t>, </a:t>
            </a:r>
            <a:r>
              <a:rPr lang="en-US" sz="1000" b="0" dirty="0">
                <a:solidFill>
                  <a:schemeClr val="accent1"/>
                </a:solidFill>
                <a:latin typeface="Consolas" panose="020B0609020204030204" pitchFamily="49" charset="0"/>
                <a:cs typeface="Arial"/>
              </a:rPr>
              <a:t>'Green'</a:t>
            </a:r>
            <a:r>
              <a:rPr lang="en-US" sz="1000" b="0" dirty="0">
                <a:solidFill>
                  <a:schemeClr val="bg1"/>
                </a:solidFill>
                <a:latin typeface="Consolas" panose="020B0609020204030204" pitchFamily="49" charset="0"/>
                <a:cs typeface="Arial"/>
              </a:rPr>
              <a:t>, </a:t>
            </a:r>
            <a:r>
              <a:rPr lang="en-US" sz="1000" b="0" dirty="0">
                <a:solidFill>
                  <a:schemeClr val="tx2"/>
                </a:solidFill>
                <a:latin typeface="Consolas" panose="020B0609020204030204" pitchFamily="49" charset="0"/>
                <a:cs typeface="Arial"/>
              </a:rPr>
              <a:t>'Blue'</a:t>
            </a:r>
            <a:r>
              <a:rPr lang="en-US" sz="1000" b="0" dirty="0">
                <a:solidFill>
                  <a:schemeClr val="bg1"/>
                </a:solidFill>
                <a:latin typeface="Consolas" panose="020B0609020204030204" pitchFamily="49" charset="0"/>
                <a:cs typeface="Arial"/>
              </a:rPr>
              <a:t>] → </a:t>
            </a:r>
            <a:r>
              <a:rPr lang="en-US" sz="1000" b="0" dirty="0">
                <a:latin typeface="Consolas" panose="020B0609020204030204" pitchFamily="49" charset="0"/>
                <a:cs typeface="Arial"/>
              </a:rPr>
              <a:t>[0, </a:t>
            </a:r>
            <a:r>
              <a:rPr lang="en-US" sz="1000" b="0" dirty="0">
                <a:solidFill>
                  <a:schemeClr val="accent1"/>
                </a:solidFill>
                <a:latin typeface="Consolas" panose="020B0609020204030204" pitchFamily="49" charset="0"/>
                <a:cs typeface="Arial"/>
              </a:rPr>
              <a:t>1, </a:t>
            </a:r>
            <a:r>
              <a:rPr lang="en-US" sz="1000" b="0" dirty="0">
                <a:solidFill>
                  <a:schemeClr val="tx2"/>
                </a:solidFill>
                <a:latin typeface="Consolas" panose="020B0609020204030204" pitchFamily="49" charset="0"/>
                <a:cs typeface="Arial"/>
              </a:rPr>
              <a:t>2</a:t>
            </a:r>
            <a:r>
              <a:rPr lang="en-US" sz="1000" b="0" dirty="0">
                <a:solidFill>
                  <a:schemeClr val="bg1"/>
                </a:solidFill>
                <a:latin typeface="Consolas" panose="020B0609020204030204" pitchFamily="49" charset="0"/>
                <a:cs typeface="Arial"/>
              </a:rPr>
              <a:t>]</a:t>
            </a:r>
          </a:p>
          <a:p>
            <a:pPr>
              <a:buSzPct val="100000"/>
            </a:pPr>
            <a:endParaRPr lang="en-US" sz="1000" b="0" dirty="0">
              <a:solidFill>
                <a:schemeClr val="bg1"/>
              </a:solidFill>
              <a:cs typeface="Arial"/>
            </a:endParaRPr>
          </a:p>
          <a:p>
            <a:pPr>
              <a:buSzPct val="100000"/>
            </a:pPr>
            <a:r>
              <a:rPr lang="en-US" sz="1000" b="0" dirty="0">
                <a:solidFill>
                  <a:schemeClr val="bg1"/>
                </a:solidFill>
                <a:cs typeface="Arial"/>
              </a:rPr>
              <a:t>2. </a:t>
            </a:r>
            <a:r>
              <a:rPr lang="en-US" sz="1000" dirty="0">
                <a:solidFill>
                  <a:schemeClr val="bg1"/>
                </a:solidFill>
                <a:cs typeface="Arial"/>
              </a:rPr>
              <a:t>One-Hot Encoding</a:t>
            </a:r>
            <a:r>
              <a:rPr lang="en-US" sz="1000" b="0" dirty="0">
                <a:solidFill>
                  <a:schemeClr val="bg1"/>
                </a:solidFill>
                <a:cs typeface="Arial"/>
              </a:rPr>
              <a:t>: Creates binary columns for each category and assigns 1 for presence and 0 for absence.</a:t>
            </a:r>
          </a:p>
          <a:p>
            <a:pPr>
              <a:buSzPct val="100000"/>
            </a:pPr>
            <a:r>
              <a:rPr lang="en-US" sz="1000" b="0" dirty="0">
                <a:solidFill>
                  <a:schemeClr val="bg1"/>
                </a:solidFill>
                <a:cs typeface="Arial"/>
              </a:rPr>
              <a:t>	ex: [</a:t>
            </a:r>
            <a:r>
              <a:rPr lang="en-US" sz="1000" b="0" dirty="0">
                <a:cs typeface="Arial"/>
              </a:rPr>
              <a:t>'Red'</a:t>
            </a:r>
            <a:r>
              <a:rPr lang="en-US" sz="1000" b="0" dirty="0">
                <a:solidFill>
                  <a:schemeClr val="bg1"/>
                </a:solidFill>
                <a:cs typeface="Arial"/>
              </a:rPr>
              <a:t>, </a:t>
            </a:r>
            <a:r>
              <a:rPr lang="en-US" sz="1000" b="0" dirty="0">
                <a:solidFill>
                  <a:schemeClr val="accent1"/>
                </a:solidFill>
                <a:cs typeface="Arial"/>
              </a:rPr>
              <a:t>'Green', </a:t>
            </a:r>
            <a:r>
              <a:rPr lang="en-US" sz="1000" b="0" dirty="0">
                <a:solidFill>
                  <a:schemeClr val="tx2"/>
                </a:solidFill>
                <a:cs typeface="Arial"/>
              </a:rPr>
              <a:t>'Blue'</a:t>
            </a:r>
            <a:r>
              <a:rPr lang="en-US" sz="1000" b="0" dirty="0">
                <a:solidFill>
                  <a:schemeClr val="bg1"/>
                </a:solidFill>
                <a:cs typeface="Arial"/>
              </a:rPr>
              <a:t>] → </a:t>
            </a:r>
            <a:r>
              <a:rPr lang="en-US" sz="1000" b="0" dirty="0">
                <a:cs typeface="Arial"/>
              </a:rPr>
              <a:t>[[1, 0, 0], </a:t>
            </a:r>
            <a:r>
              <a:rPr lang="en-US" sz="1000" b="0" dirty="0">
                <a:solidFill>
                  <a:schemeClr val="accent1"/>
                </a:solidFill>
                <a:cs typeface="Arial"/>
              </a:rPr>
              <a:t>[0, 1, 0], </a:t>
            </a:r>
            <a:r>
              <a:rPr lang="en-US" sz="1000" b="0" dirty="0">
                <a:solidFill>
                  <a:schemeClr val="tx2"/>
                </a:solidFill>
                <a:cs typeface="Arial"/>
              </a:rPr>
              <a:t>[0, 0, 1]]</a:t>
            </a:r>
          </a:p>
          <a:p>
            <a:pPr marL="514350" indent="-514350">
              <a:buSzPct val="100000"/>
              <a:buFont typeface="+mj-lt"/>
              <a:buAutoNum type="arabicPeriod"/>
            </a:pPr>
            <a:endParaRPr lang="en-US" sz="1000" b="0" dirty="0">
              <a:solidFill>
                <a:schemeClr val="bg1"/>
              </a:solidFill>
              <a:cs typeface="Arial"/>
            </a:endParaRPr>
          </a:p>
          <a:p>
            <a:pPr>
              <a:buSzPct val="100000"/>
            </a:pPr>
            <a:r>
              <a:rPr lang="en-US" sz="1000" b="0" dirty="0">
                <a:solidFill>
                  <a:schemeClr val="bg1"/>
                </a:solidFill>
                <a:cs typeface="Arial"/>
              </a:rPr>
              <a:t>3. </a:t>
            </a:r>
            <a:r>
              <a:rPr lang="en-US" sz="1000" dirty="0">
                <a:solidFill>
                  <a:schemeClr val="bg1"/>
                </a:solidFill>
                <a:cs typeface="Arial"/>
              </a:rPr>
              <a:t>Binary Encoding</a:t>
            </a:r>
            <a:r>
              <a:rPr lang="en-US" sz="1000" b="0" dirty="0">
                <a:solidFill>
                  <a:schemeClr val="bg1"/>
                </a:solidFill>
                <a:cs typeface="Arial"/>
              </a:rPr>
              <a:t>: Converts categories to binary and assigns unique binary codes</a:t>
            </a:r>
          </a:p>
          <a:p>
            <a:pPr>
              <a:buSzPct val="100000"/>
            </a:pPr>
            <a:r>
              <a:rPr lang="en-US" sz="1000" b="0" dirty="0">
                <a:solidFill>
                  <a:schemeClr val="bg1"/>
                </a:solidFill>
                <a:cs typeface="Arial"/>
              </a:rPr>
              <a:t>	ex: [</a:t>
            </a:r>
            <a:r>
              <a:rPr lang="en-US" sz="1000" b="0" dirty="0">
                <a:cs typeface="Arial"/>
              </a:rPr>
              <a:t>'Red'</a:t>
            </a:r>
            <a:r>
              <a:rPr lang="en-US" sz="1000" b="0" dirty="0">
                <a:solidFill>
                  <a:schemeClr val="bg1"/>
                </a:solidFill>
                <a:cs typeface="Arial"/>
              </a:rPr>
              <a:t>, </a:t>
            </a:r>
            <a:r>
              <a:rPr lang="en-US" sz="1000" b="0" dirty="0">
                <a:solidFill>
                  <a:schemeClr val="accent1"/>
                </a:solidFill>
                <a:cs typeface="Arial"/>
              </a:rPr>
              <a:t>'Green', </a:t>
            </a:r>
            <a:r>
              <a:rPr lang="en-US" sz="1000" b="0" dirty="0">
                <a:solidFill>
                  <a:schemeClr val="tx2"/>
                </a:solidFill>
                <a:cs typeface="Arial"/>
              </a:rPr>
              <a:t>'Blue'</a:t>
            </a:r>
            <a:r>
              <a:rPr lang="en-US" sz="1000" b="0" dirty="0">
                <a:solidFill>
                  <a:schemeClr val="bg1"/>
                </a:solidFill>
                <a:cs typeface="Arial"/>
              </a:rPr>
              <a:t>] → [</a:t>
            </a:r>
            <a:r>
              <a:rPr lang="en-US" sz="1000" b="0" dirty="0">
                <a:cs typeface="Arial"/>
              </a:rPr>
              <a:t>'001'</a:t>
            </a:r>
            <a:r>
              <a:rPr lang="en-US" sz="1000" b="0" dirty="0">
                <a:solidFill>
                  <a:schemeClr val="bg1"/>
                </a:solidFill>
                <a:cs typeface="Arial"/>
              </a:rPr>
              <a:t>, </a:t>
            </a:r>
            <a:r>
              <a:rPr lang="en-US" sz="1000" b="0" dirty="0">
                <a:solidFill>
                  <a:schemeClr val="accent1"/>
                </a:solidFill>
                <a:cs typeface="Arial"/>
              </a:rPr>
              <a:t>'010'</a:t>
            </a:r>
            <a:r>
              <a:rPr lang="en-US" sz="1000" b="0" dirty="0">
                <a:solidFill>
                  <a:schemeClr val="bg1"/>
                </a:solidFill>
                <a:cs typeface="Arial"/>
              </a:rPr>
              <a:t>, </a:t>
            </a:r>
            <a:r>
              <a:rPr lang="en-US" sz="1000" b="0" dirty="0">
                <a:solidFill>
                  <a:schemeClr val="tx2"/>
                </a:solidFill>
                <a:cs typeface="Arial"/>
              </a:rPr>
              <a:t>'011’</a:t>
            </a:r>
            <a:r>
              <a:rPr lang="en-US" sz="1000" b="0" dirty="0">
                <a:solidFill>
                  <a:schemeClr val="bg1"/>
                </a:solidFill>
                <a:cs typeface="Arial"/>
              </a:rPr>
              <a:t>]</a:t>
            </a:r>
          </a:p>
          <a:p>
            <a:pPr marL="514350" indent="-514350">
              <a:buSzPct val="100000"/>
              <a:buFont typeface="+mj-lt"/>
              <a:buAutoNum type="arabicPeriod"/>
            </a:pPr>
            <a:endParaRPr lang="en-US" sz="1000" dirty="0">
              <a:solidFill>
                <a:schemeClr val="bg1"/>
              </a:solidFill>
            </a:endParaRPr>
          </a:p>
          <a:p>
            <a:pPr marL="514350" indent="-514350">
              <a:buSzPct val="100000"/>
              <a:buFont typeface="+mj-lt"/>
              <a:buAutoNum type="arabicPeriod"/>
            </a:pPr>
            <a:endParaRPr lang="en-US" sz="1000" dirty="0">
              <a:solidFill>
                <a:schemeClr val="bg1"/>
              </a:solidFill>
            </a:endParaRPr>
          </a:p>
          <a:p>
            <a:pPr marL="514350" indent="-514350">
              <a:buSzPct val="100000"/>
              <a:buFont typeface="+mj-lt"/>
              <a:buAutoNum type="arabicPeriod"/>
            </a:pPr>
            <a:endParaRPr lang="en-US" sz="1000" dirty="0">
              <a:solidFill>
                <a:schemeClr val="bg1"/>
              </a:solidFill>
            </a:endParaRPr>
          </a:p>
          <a:p>
            <a:pPr marL="514350" lvl="1" indent="-514350">
              <a:buSzPct val="100000"/>
              <a:buFont typeface="+mj-lt"/>
              <a:buAutoNum type="arabicPeriod"/>
            </a:pPr>
            <a:endParaRPr lang="en-US" sz="1000" dirty="0">
              <a:solidFill>
                <a:schemeClr val="bg1"/>
              </a:solidFill>
            </a:endParaRPr>
          </a:p>
        </p:txBody>
      </p:sp>
      <p:sp>
        <p:nvSpPr>
          <p:cNvPr id="3" name="TextBox 2">
            <a:extLst>
              <a:ext uri="{FF2B5EF4-FFF2-40B4-BE49-F238E27FC236}">
                <a16:creationId xmlns:a16="http://schemas.microsoft.com/office/drawing/2014/main" id="{741439A1-B904-4F4E-8BDC-D54AF45BAC2C}"/>
              </a:ext>
            </a:extLst>
          </p:cNvPr>
          <p:cNvSpPr txBox="1"/>
          <p:nvPr/>
        </p:nvSpPr>
        <p:spPr>
          <a:xfrm>
            <a:off x="705034" y="871143"/>
            <a:ext cx="7070549" cy="923330"/>
          </a:xfrm>
          <a:prstGeom prst="rect">
            <a:avLst/>
          </a:prstGeom>
          <a:noFill/>
        </p:spPr>
        <p:txBody>
          <a:bodyPr wrap="square" rtlCol="0">
            <a:spAutoFit/>
          </a:bodyPr>
          <a:lstStyle/>
          <a:p>
            <a:pPr marL="171450" indent="-171450">
              <a:buClr>
                <a:schemeClr val="bg1"/>
              </a:buClr>
              <a:buSzPct val="100000"/>
              <a:buFont typeface="Arial" panose="020B0604020202020204" pitchFamily="34" charset="0"/>
              <a:buChar char="•"/>
            </a:pPr>
            <a:r>
              <a:rPr lang="en-US" sz="1000" b="1" dirty="0">
                <a:solidFill>
                  <a:schemeClr val="bg1"/>
                </a:solidFill>
                <a:latin typeface="DM Sans"/>
                <a:sym typeface="DM Sans"/>
              </a:rPr>
              <a:t>Encoding: is the process of converting categorical variables into numerical formats for use in machine learning models. Different encoding techniques are used depending on the type and distribution of the data.</a:t>
            </a:r>
          </a:p>
          <a:p>
            <a:pPr marL="171450" indent="-171450">
              <a:buClr>
                <a:schemeClr val="bg1"/>
              </a:buClr>
              <a:buSzPct val="100000"/>
              <a:buFont typeface="Arial" panose="020B0604020202020204" pitchFamily="34" charset="0"/>
              <a:buChar char="•"/>
            </a:pPr>
            <a:endParaRPr lang="en-US" sz="1000" b="1" dirty="0">
              <a:solidFill>
                <a:schemeClr val="bg1"/>
              </a:solidFill>
              <a:latin typeface="DM Sans"/>
              <a:sym typeface="DM Sans"/>
            </a:endParaRPr>
          </a:p>
          <a:p>
            <a:pPr marL="171450" indent="-171450">
              <a:buClr>
                <a:schemeClr val="bg1"/>
              </a:buClr>
              <a:buSzPct val="100000"/>
              <a:buFont typeface="Arial" panose="020B0604020202020204" pitchFamily="34" charset="0"/>
              <a:buChar char="•"/>
            </a:pPr>
            <a:r>
              <a:rPr lang="en-US" sz="1000" b="1" dirty="0">
                <a:solidFill>
                  <a:schemeClr val="bg1"/>
                </a:solidFill>
                <a:latin typeface="DM Sans"/>
                <a:sym typeface="DM Sans"/>
              </a:rPr>
              <a:t>Encoding Types:</a:t>
            </a:r>
          </a:p>
          <a:p>
            <a:pPr>
              <a:buClr>
                <a:schemeClr val="bg1"/>
              </a:buClr>
            </a:pPr>
            <a:endParaRPr lang="en-US" dirty="0"/>
          </a:p>
        </p:txBody>
      </p:sp>
      <p:sp>
        <p:nvSpPr>
          <p:cNvPr id="60" name="TextBox 59">
            <a:extLst>
              <a:ext uri="{FF2B5EF4-FFF2-40B4-BE49-F238E27FC236}">
                <a16:creationId xmlns:a16="http://schemas.microsoft.com/office/drawing/2014/main" id="{DF456326-D59C-4CC1-A90B-5D1B89D026F7}"/>
              </a:ext>
            </a:extLst>
          </p:cNvPr>
          <p:cNvSpPr txBox="1"/>
          <p:nvPr/>
        </p:nvSpPr>
        <p:spPr>
          <a:xfrm>
            <a:off x="705035" y="3194056"/>
            <a:ext cx="7415316" cy="861774"/>
          </a:xfrm>
          <a:prstGeom prst="rect">
            <a:avLst/>
          </a:prstGeom>
          <a:noFill/>
        </p:spPr>
        <p:txBody>
          <a:bodyPr wrap="square" rtlCol="0">
            <a:spAutoFit/>
          </a:bodyPr>
          <a:lstStyle/>
          <a:p>
            <a:pPr marL="171450" indent="-171450">
              <a:buClr>
                <a:schemeClr val="bg1"/>
              </a:buClr>
              <a:buSzPct val="100000"/>
              <a:buFont typeface="Arial" panose="020B0604020202020204" pitchFamily="34" charset="0"/>
              <a:buChar char="•"/>
            </a:pPr>
            <a:r>
              <a:rPr lang="en-US" sz="1000" b="1" dirty="0">
                <a:solidFill>
                  <a:schemeClr val="bg1"/>
                </a:solidFill>
                <a:latin typeface="DM Sans"/>
                <a:sym typeface="DM Sans"/>
              </a:rPr>
              <a:t>When To use each one:</a:t>
            </a:r>
          </a:p>
          <a:p>
            <a:pPr marL="171450" indent="-171450">
              <a:buClr>
                <a:schemeClr val="bg1"/>
              </a:buClr>
              <a:buSzPct val="100000"/>
              <a:buFont typeface="Arial" panose="020B0604020202020204" pitchFamily="34" charset="0"/>
              <a:buChar char="•"/>
            </a:pPr>
            <a:endParaRPr lang="en-US" sz="1000" b="1" dirty="0">
              <a:solidFill>
                <a:schemeClr val="bg1"/>
              </a:solidFill>
              <a:latin typeface="DM Sans"/>
              <a:sym typeface="DM Sans"/>
            </a:endParaRPr>
          </a:p>
          <a:p>
            <a:pPr marL="342900" lvl="1" indent="-342900">
              <a:buClr>
                <a:schemeClr val="bg1"/>
              </a:buClr>
              <a:buSzPct val="100000"/>
              <a:buFont typeface="+mj-lt"/>
              <a:buAutoNum type="arabicPeriod"/>
            </a:pPr>
            <a:r>
              <a:rPr lang="en-US" sz="1000" dirty="0">
                <a:solidFill>
                  <a:schemeClr val="bg1"/>
                </a:solidFill>
                <a:latin typeface="DM Sans"/>
                <a:sym typeface="DM Sans"/>
              </a:rPr>
              <a:t>Label Encoding is used when the categorical variables have an inherent order or ranking (e.g., 'low', 'medium', 'high').</a:t>
            </a:r>
          </a:p>
          <a:p>
            <a:pPr marL="342900" lvl="1" indent="-342900">
              <a:buClr>
                <a:schemeClr val="bg1"/>
              </a:buClr>
              <a:buSzPct val="100000"/>
              <a:buFont typeface="+mj-lt"/>
              <a:buAutoNum type="arabicPeriod"/>
            </a:pPr>
            <a:r>
              <a:rPr lang="en-US" sz="1000" dirty="0">
                <a:solidFill>
                  <a:schemeClr val="bg1"/>
                </a:solidFill>
                <a:latin typeface="DM Sans"/>
                <a:sym typeface="DM Sans"/>
              </a:rPr>
              <a:t>One-Hot Encoding is used when the categorical variables are nominal (no inherent order) to avoid assigning arbitrary numerical values (e.g., 'red', 'green', 'blue'). </a:t>
            </a:r>
          </a:p>
        </p:txBody>
      </p:sp>
      <p:sp>
        <p:nvSpPr>
          <p:cNvPr id="63" name="Google Shape;1569;p41">
            <a:extLst>
              <a:ext uri="{FF2B5EF4-FFF2-40B4-BE49-F238E27FC236}">
                <a16:creationId xmlns:a16="http://schemas.microsoft.com/office/drawing/2014/main" id="{DD193167-DBC2-4047-8E19-6E0F22997719}"/>
              </a:ext>
            </a:extLst>
          </p:cNvPr>
          <p:cNvSpPr txBox="1">
            <a:spLocks/>
          </p:cNvSpPr>
          <p:nvPr/>
        </p:nvSpPr>
        <p:spPr>
          <a:xfrm>
            <a:off x="26225" y="211358"/>
            <a:ext cx="8595359" cy="49175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dirty="0">
                <a:solidFill>
                  <a:srgbClr val="F2AC4E"/>
                </a:solidFill>
                <a:latin typeface="DM Sans"/>
              </a:rPr>
              <a:t>3. Encoding</a:t>
            </a:r>
          </a:p>
        </p:txBody>
      </p:sp>
    </p:spTree>
    <p:extLst>
      <p:ext uri="{BB962C8B-B14F-4D97-AF65-F5344CB8AC3E}">
        <p14:creationId xmlns:p14="http://schemas.microsoft.com/office/powerpoint/2010/main" val="690806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sp>
        <p:nvSpPr>
          <p:cNvPr id="6" name="Google Shape;1706;p49">
            <a:extLst>
              <a:ext uri="{FF2B5EF4-FFF2-40B4-BE49-F238E27FC236}">
                <a16:creationId xmlns:a16="http://schemas.microsoft.com/office/drawing/2014/main" id="{50D53C35-012B-4138-8DE1-30B20A493621}"/>
              </a:ext>
            </a:extLst>
          </p:cNvPr>
          <p:cNvSpPr txBox="1">
            <a:spLocks noGrp="1"/>
          </p:cNvSpPr>
          <p:nvPr>
            <p:ph type="title"/>
          </p:nvPr>
        </p:nvSpPr>
        <p:spPr>
          <a:xfrm>
            <a:off x="1378169" y="182880"/>
            <a:ext cx="6289244" cy="4876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📊1. Label Encoding 📊</a:t>
            </a:r>
            <a:endParaRPr sz="1800" dirty="0"/>
          </a:p>
        </p:txBody>
      </p:sp>
      <p:pic>
        <p:nvPicPr>
          <p:cNvPr id="4" name="Picture 3">
            <a:extLst>
              <a:ext uri="{FF2B5EF4-FFF2-40B4-BE49-F238E27FC236}">
                <a16:creationId xmlns:a16="http://schemas.microsoft.com/office/drawing/2014/main" id="{13BC0A40-AF59-47D8-A378-46D5BB1A5A05}"/>
              </a:ext>
            </a:extLst>
          </p:cNvPr>
          <p:cNvPicPr>
            <a:picLocks noChangeAspect="1"/>
          </p:cNvPicPr>
          <p:nvPr/>
        </p:nvPicPr>
        <p:blipFill rotWithShape="1">
          <a:blip r:embed="rId3"/>
          <a:srcRect r="-11" b="31420"/>
          <a:stretch/>
        </p:blipFill>
        <p:spPr>
          <a:xfrm>
            <a:off x="485489" y="2024986"/>
            <a:ext cx="3341446" cy="907868"/>
          </a:xfrm>
          <a:prstGeom prst="rect">
            <a:avLst/>
          </a:prstGeom>
        </p:spPr>
      </p:pic>
      <p:pic>
        <p:nvPicPr>
          <p:cNvPr id="7" name="Picture 6">
            <a:extLst>
              <a:ext uri="{FF2B5EF4-FFF2-40B4-BE49-F238E27FC236}">
                <a16:creationId xmlns:a16="http://schemas.microsoft.com/office/drawing/2014/main" id="{71EBDFC0-BDC4-4FED-B0A3-A9D194DA462F}"/>
              </a:ext>
            </a:extLst>
          </p:cNvPr>
          <p:cNvPicPr>
            <a:picLocks noChangeAspect="1"/>
          </p:cNvPicPr>
          <p:nvPr/>
        </p:nvPicPr>
        <p:blipFill>
          <a:blip r:embed="rId4"/>
          <a:stretch>
            <a:fillRect/>
          </a:stretch>
        </p:blipFill>
        <p:spPr>
          <a:xfrm>
            <a:off x="5032586" y="790543"/>
            <a:ext cx="3041689" cy="3226034"/>
          </a:xfrm>
          <a:prstGeom prst="rect">
            <a:avLst/>
          </a:prstGeom>
        </p:spPr>
      </p:pic>
    </p:spTree>
    <p:extLst>
      <p:ext uri="{BB962C8B-B14F-4D97-AF65-F5344CB8AC3E}">
        <p14:creationId xmlns:p14="http://schemas.microsoft.com/office/powerpoint/2010/main" val="1530419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sp>
        <p:nvSpPr>
          <p:cNvPr id="6" name="Google Shape;1706;p49">
            <a:extLst>
              <a:ext uri="{FF2B5EF4-FFF2-40B4-BE49-F238E27FC236}">
                <a16:creationId xmlns:a16="http://schemas.microsoft.com/office/drawing/2014/main" id="{50D53C35-012B-4138-8DE1-30B20A493621}"/>
              </a:ext>
            </a:extLst>
          </p:cNvPr>
          <p:cNvSpPr txBox="1">
            <a:spLocks noGrp="1"/>
          </p:cNvSpPr>
          <p:nvPr>
            <p:ph type="title"/>
          </p:nvPr>
        </p:nvSpPr>
        <p:spPr>
          <a:xfrm>
            <a:off x="1378169" y="182880"/>
            <a:ext cx="6289244" cy="487680"/>
          </a:xfrm>
          <a:prstGeom prst="rect">
            <a:avLst/>
          </a:prstGeom>
          <a:solidFill>
            <a:schemeClr val="tx2">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📊2. One Hot Encoding 📊</a:t>
            </a:r>
            <a:endParaRPr sz="1800" dirty="0"/>
          </a:p>
        </p:txBody>
      </p:sp>
      <p:pic>
        <p:nvPicPr>
          <p:cNvPr id="18" name="Picture 17">
            <a:extLst>
              <a:ext uri="{FF2B5EF4-FFF2-40B4-BE49-F238E27FC236}">
                <a16:creationId xmlns:a16="http://schemas.microsoft.com/office/drawing/2014/main" id="{87E92907-2351-4EB5-97D4-8867419DF57F}"/>
              </a:ext>
            </a:extLst>
          </p:cNvPr>
          <p:cNvPicPr>
            <a:picLocks noChangeAspect="1"/>
          </p:cNvPicPr>
          <p:nvPr/>
        </p:nvPicPr>
        <p:blipFill>
          <a:blip r:embed="rId3"/>
          <a:stretch>
            <a:fillRect/>
          </a:stretch>
        </p:blipFill>
        <p:spPr>
          <a:xfrm>
            <a:off x="4572000" y="1002453"/>
            <a:ext cx="3715019" cy="2866527"/>
          </a:xfrm>
          <a:prstGeom prst="rect">
            <a:avLst/>
          </a:prstGeom>
        </p:spPr>
      </p:pic>
      <p:cxnSp>
        <p:nvCxnSpPr>
          <p:cNvPr id="20" name="Straight Arrow Connector 19">
            <a:extLst>
              <a:ext uri="{FF2B5EF4-FFF2-40B4-BE49-F238E27FC236}">
                <a16:creationId xmlns:a16="http://schemas.microsoft.com/office/drawing/2014/main" id="{054F3A7C-DCE0-455A-AC94-71F44D90C32D}"/>
              </a:ext>
            </a:extLst>
          </p:cNvPr>
          <p:cNvCxnSpPr/>
          <p:nvPr/>
        </p:nvCxnSpPr>
        <p:spPr>
          <a:xfrm>
            <a:off x="6515842" y="3982720"/>
            <a:ext cx="0" cy="508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CDD6541-4289-4A02-AD45-9928EEF256EC}"/>
              </a:ext>
            </a:extLst>
          </p:cNvPr>
          <p:cNvCxnSpPr/>
          <p:nvPr/>
        </p:nvCxnSpPr>
        <p:spPr>
          <a:xfrm>
            <a:off x="1794933" y="3868980"/>
            <a:ext cx="0" cy="430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Google Shape;1706;p49">
            <a:extLst>
              <a:ext uri="{FF2B5EF4-FFF2-40B4-BE49-F238E27FC236}">
                <a16:creationId xmlns:a16="http://schemas.microsoft.com/office/drawing/2014/main" id="{9C87E434-02A0-431C-B477-F4DAA4136F0F}"/>
              </a:ext>
            </a:extLst>
          </p:cNvPr>
          <p:cNvSpPr txBox="1">
            <a:spLocks/>
          </p:cNvSpPr>
          <p:nvPr/>
        </p:nvSpPr>
        <p:spPr>
          <a:xfrm>
            <a:off x="665197" y="4393519"/>
            <a:ext cx="2418284" cy="342053"/>
          </a:xfrm>
          <a:prstGeom prst="rect">
            <a:avLst/>
          </a:prstGeom>
          <a:solidFill>
            <a:schemeClr val="tx2">
              <a:alpha val="50000"/>
            </a:schemeClr>
          </a:solidFill>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DM Sans"/>
              <a:buNone/>
              <a:defRPr sz="3000" b="1" i="0" u="none" strike="noStrike" cap="none">
                <a:solidFill>
                  <a:schemeClr val="accent4"/>
                </a:solidFill>
                <a:latin typeface="DM Sans"/>
                <a:ea typeface="DM Sans"/>
                <a:cs typeface="DM Sans"/>
                <a:sym typeface="DM Sans"/>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pPr algn="ctr"/>
            <a:r>
              <a:rPr lang="en-US" sz="1200" dirty="0"/>
              <a:t>Using pandas  get  dummies</a:t>
            </a:r>
          </a:p>
        </p:txBody>
      </p:sp>
      <p:sp>
        <p:nvSpPr>
          <p:cNvPr id="24" name="Google Shape;1706;p49">
            <a:extLst>
              <a:ext uri="{FF2B5EF4-FFF2-40B4-BE49-F238E27FC236}">
                <a16:creationId xmlns:a16="http://schemas.microsoft.com/office/drawing/2014/main" id="{1E97F89F-3A2B-458A-96F5-6CB4DEAA5273}"/>
              </a:ext>
            </a:extLst>
          </p:cNvPr>
          <p:cNvSpPr txBox="1">
            <a:spLocks/>
          </p:cNvSpPr>
          <p:nvPr/>
        </p:nvSpPr>
        <p:spPr>
          <a:xfrm>
            <a:off x="5147527" y="4555353"/>
            <a:ext cx="2736629" cy="342053"/>
          </a:xfrm>
          <a:prstGeom prst="rect">
            <a:avLst/>
          </a:prstGeom>
          <a:solidFill>
            <a:schemeClr val="tx2">
              <a:alpha val="50000"/>
            </a:schemeClr>
          </a:solidFill>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DM Sans"/>
              <a:buNone/>
              <a:defRPr sz="3000" b="1" i="0" u="none" strike="noStrike" cap="none">
                <a:solidFill>
                  <a:schemeClr val="accent4"/>
                </a:solidFill>
                <a:latin typeface="DM Sans"/>
                <a:ea typeface="DM Sans"/>
                <a:cs typeface="DM Sans"/>
                <a:sym typeface="DM Sans"/>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pPr algn="ctr"/>
            <a:r>
              <a:rPr lang="en-US" sz="1200" dirty="0"/>
              <a:t>Using </a:t>
            </a:r>
            <a:r>
              <a:rPr lang="en-US" sz="1200" dirty="0" err="1"/>
              <a:t>sklearn</a:t>
            </a:r>
            <a:r>
              <a:rPr lang="en-US" sz="1200" dirty="0"/>
              <a:t> One Hot Encoding</a:t>
            </a:r>
          </a:p>
        </p:txBody>
      </p:sp>
      <p:pic>
        <p:nvPicPr>
          <p:cNvPr id="26" name="Picture 25">
            <a:extLst>
              <a:ext uri="{FF2B5EF4-FFF2-40B4-BE49-F238E27FC236}">
                <a16:creationId xmlns:a16="http://schemas.microsoft.com/office/drawing/2014/main" id="{6C78FF25-B5D0-47C1-8FA1-4F9FB49292BC}"/>
              </a:ext>
            </a:extLst>
          </p:cNvPr>
          <p:cNvPicPr>
            <a:picLocks noChangeAspect="1"/>
          </p:cNvPicPr>
          <p:nvPr/>
        </p:nvPicPr>
        <p:blipFill>
          <a:blip r:embed="rId4"/>
          <a:stretch>
            <a:fillRect/>
          </a:stretch>
        </p:blipFill>
        <p:spPr>
          <a:xfrm>
            <a:off x="507999" y="749981"/>
            <a:ext cx="2732681" cy="3056632"/>
          </a:xfrm>
          <a:prstGeom prst="rect">
            <a:avLst/>
          </a:prstGeom>
        </p:spPr>
      </p:pic>
    </p:spTree>
    <p:extLst>
      <p:ext uri="{BB962C8B-B14F-4D97-AF65-F5344CB8AC3E}">
        <p14:creationId xmlns:p14="http://schemas.microsoft.com/office/powerpoint/2010/main" val="435405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85">
          <a:extLst>
            <a:ext uri="{FF2B5EF4-FFF2-40B4-BE49-F238E27FC236}">
              <a16:creationId xmlns:a16="http://schemas.microsoft.com/office/drawing/2014/main" id="{8C46EC43-37AE-366C-408D-5C73FDF06589}"/>
            </a:ext>
          </a:extLst>
        </p:cNvPr>
        <p:cNvGrpSpPr/>
        <p:nvPr/>
      </p:nvGrpSpPr>
      <p:grpSpPr>
        <a:xfrm>
          <a:off x="0" y="0"/>
          <a:ext cx="0" cy="0"/>
          <a:chOff x="0" y="0"/>
          <a:chExt cx="0" cy="0"/>
        </a:xfrm>
      </p:grpSpPr>
      <p:grpSp>
        <p:nvGrpSpPr>
          <p:cNvPr id="1488" name="Google Shape;1488;p39">
            <a:extLst>
              <a:ext uri="{FF2B5EF4-FFF2-40B4-BE49-F238E27FC236}">
                <a16:creationId xmlns:a16="http://schemas.microsoft.com/office/drawing/2014/main" id="{14F2A6F0-820F-7C6E-1F6B-A5D73323AC2F}"/>
              </a:ext>
            </a:extLst>
          </p:cNvPr>
          <p:cNvGrpSpPr/>
          <p:nvPr/>
        </p:nvGrpSpPr>
        <p:grpSpPr>
          <a:xfrm rot="14877717">
            <a:off x="6999532" y="207860"/>
            <a:ext cx="890914" cy="656393"/>
            <a:chOff x="615049" y="-2153927"/>
            <a:chExt cx="1417751" cy="1044546"/>
          </a:xfrm>
        </p:grpSpPr>
        <p:sp>
          <p:nvSpPr>
            <p:cNvPr id="1489" name="Google Shape;1489;p39">
              <a:extLst>
                <a:ext uri="{FF2B5EF4-FFF2-40B4-BE49-F238E27FC236}">
                  <a16:creationId xmlns:a16="http://schemas.microsoft.com/office/drawing/2014/main" id="{82C1C177-E6AA-EC84-4670-045C261FD7D5}"/>
                </a:ext>
              </a:extLst>
            </p:cNvPr>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9">
              <a:extLst>
                <a:ext uri="{FF2B5EF4-FFF2-40B4-BE49-F238E27FC236}">
                  <a16:creationId xmlns:a16="http://schemas.microsoft.com/office/drawing/2014/main" id="{F53F765A-0EA7-8FDA-002C-ABD783C41EB1}"/>
                </a:ext>
              </a:extLst>
            </p:cNvPr>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33" name="Google Shape;1533;p39">
            <a:extLst>
              <a:ext uri="{FF2B5EF4-FFF2-40B4-BE49-F238E27FC236}">
                <a16:creationId xmlns:a16="http://schemas.microsoft.com/office/drawing/2014/main" id="{3B00CAB3-F39C-20AD-B6EC-B9DED7B81357}"/>
              </a:ext>
            </a:extLst>
          </p:cNvPr>
          <p:cNvGrpSpPr/>
          <p:nvPr/>
        </p:nvGrpSpPr>
        <p:grpSpPr>
          <a:xfrm>
            <a:off x="277163" y="4193273"/>
            <a:ext cx="620829" cy="656401"/>
            <a:chOff x="5199550" y="837750"/>
            <a:chExt cx="292775" cy="309550"/>
          </a:xfrm>
        </p:grpSpPr>
        <p:sp>
          <p:nvSpPr>
            <p:cNvPr id="1534" name="Google Shape;1534;p39">
              <a:extLst>
                <a:ext uri="{FF2B5EF4-FFF2-40B4-BE49-F238E27FC236}">
                  <a16:creationId xmlns:a16="http://schemas.microsoft.com/office/drawing/2014/main" id="{34F877F1-41F9-45DD-E194-2C15D5722DB9}"/>
                </a:ext>
              </a:extLst>
            </p:cNvPr>
            <p:cNvSpPr/>
            <p:nvPr/>
          </p:nvSpPr>
          <p:spPr>
            <a:xfrm>
              <a:off x="5363900" y="837750"/>
              <a:ext cx="93050" cy="75225"/>
            </a:xfrm>
            <a:custGeom>
              <a:avLst/>
              <a:gdLst/>
              <a:ahLst/>
              <a:cxnLst/>
              <a:rect l="l" t="t" r="r" b="b"/>
              <a:pathLst>
                <a:path w="3722" h="3009" extrusionOk="0">
                  <a:moveTo>
                    <a:pt x="1737" y="0"/>
                  </a:moveTo>
                  <a:cubicBezTo>
                    <a:pt x="971" y="0"/>
                    <a:pt x="580" y="332"/>
                    <a:pt x="138" y="1336"/>
                  </a:cubicBezTo>
                  <a:cubicBezTo>
                    <a:pt x="69" y="1495"/>
                    <a:pt x="1" y="1678"/>
                    <a:pt x="92" y="1838"/>
                  </a:cubicBezTo>
                  <a:cubicBezTo>
                    <a:pt x="138" y="1952"/>
                    <a:pt x="229" y="2020"/>
                    <a:pt x="320" y="2066"/>
                  </a:cubicBezTo>
                  <a:cubicBezTo>
                    <a:pt x="731" y="2340"/>
                    <a:pt x="1119" y="2591"/>
                    <a:pt x="1530" y="2865"/>
                  </a:cubicBezTo>
                  <a:cubicBezTo>
                    <a:pt x="1621" y="2910"/>
                    <a:pt x="1712" y="2979"/>
                    <a:pt x="1804" y="3002"/>
                  </a:cubicBezTo>
                  <a:cubicBezTo>
                    <a:pt x="1830" y="3007"/>
                    <a:pt x="1857" y="3009"/>
                    <a:pt x="1883" y="3009"/>
                  </a:cubicBezTo>
                  <a:cubicBezTo>
                    <a:pt x="2103" y="3009"/>
                    <a:pt x="2303" y="2848"/>
                    <a:pt x="2466" y="2705"/>
                  </a:cubicBezTo>
                  <a:cubicBezTo>
                    <a:pt x="2808" y="2385"/>
                    <a:pt x="3150" y="2089"/>
                    <a:pt x="3470" y="1769"/>
                  </a:cubicBezTo>
                  <a:cubicBezTo>
                    <a:pt x="3539" y="1701"/>
                    <a:pt x="3630" y="1632"/>
                    <a:pt x="3653" y="1541"/>
                  </a:cubicBezTo>
                  <a:cubicBezTo>
                    <a:pt x="3721" y="1427"/>
                    <a:pt x="3675" y="1290"/>
                    <a:pt x="3653" y="1153"/>
                  </a:cubicBezTo>
                  <a:cubicBezTo>
                    <a:pt x="3561" y="811"/>
                    <a:pt x="3447" y="445"/>
                    <a:pt x="3150" y="263"/>
                  </a:cubicBezTo>
                  <a:cubicBezTo>
                    <a:pt x="3014" y="171"/>
                    <a:pt x="2831" y="126"/>
                    <a:pt x="2671" y="103"/>
                  </a:cubicBezTo>
                  <a:cubicBezTo>
                    <a:pt x="2305" y="39"/>
                    <a:pt x="1999" y="0"/>
                    <a:pt x="1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9">
              <a:extLst>
                <a:ext uri="{FF2B5EF4-FFF2-40B4-BE49-F238E27FC236}">
                  <a16:creationId xmlns:a16="http://schemas.microsoft.com/office/drawing/2014/main" id="{72256560-E954-0F06-E835-B1652B1FA0FE}"/>
                </a:ext>
              </a:extLst>
            </p:cNvPr>
            <p:cNvSpPr/>
            <p:nvPr/>
          </p:nvSpPr>
          <p:spPr>
            <a:xfrm>
              <a:off x="5210400" y="954125"/>
              <a:ext cx="197475" cy="173250"/>
            </a:xfrm>
            <a:custGeom>
              <a:avLst/>
              <a:gdLst/>
              <a:ahLst/>
              <a:cxnLst/>
              <a:rect l="l" t="t" r="r" b="b"/>
              <a:pathLst>
                <a:path w="7899" h="6930" extrusionOk="0">
                  <a:moveTo>
                    <a:pt x="4293" y="1"/>
                  </a:moveTo>
                  <a:cubicBezTo>
                    <a:pt x="4088" y="1"/>
                    <a:pt x="3885" y="79"/>
                    <a:pt x="3698" y="173"/>
                  </a:cubicBezTo>
                  <a:cubicBezTo>
                    <a:pt x="2101" y="903"/>
                    <a:pt x="1" y="2455"/>
                    <a:pt x="1165" y="4418"/>
                  </a:cubicBezTo>
                  <a:cubicBezTo>
                    <a:pt x="1530" y="4989"/>
                    <a:pt x="2055" y="5445"/>
                    <a:pt x="2603" y="5879"/>
                  </a:cubicBezTo>
                  <a:cubicBezTo>
                    <a:pt x="2922" y="6153"/>
                    <a:pt x="3265" y="6404"/>
                    <a:pt x="3607" y="6678"/>
                  </a:cubicBezTo>
                  <a:cubicBezTo>
                    <a:pt x="3744" y="6792"/>
                    <a:pt x="3904" y="6929"/>
                    <a:pt x="4086" y="6929"/>
                  </a:cubicBezTo>
                  <a:cubicBezTo>
                    <a:pt x="4315" y="6929"/>
                    <a:pt x="4497" y="6769"/>
                    <a:pt x="4657" y="6632"/>
                  </a:cubicBezTo>
                  <a:lnTo>
                    <a:pt x="6894" y="4555"/>
                  </a:lnTo>
                  <a:cubicBezTo>
                    <a:pt x="7122" y="4350"/>
                    <a:pt x="7350" y="4144"/>
                    <a:pt x="7487" y="3893"/>
                  </a:cubicBezTo>
                  <a:cubicBezTo>
                    <a:pt x="7898" y="3231"/>
                    <a:pt x="7738" y="2296"/>
                    <a:pt x="7145" y="1816"/>
                  </a:cubicBezTo>
                  <a:cubicBezTo>
                    <a:pt x="6643" y="1428"/>
                    <a:pt x="5981" y="1337"/>
                    <a:pt x="5524" y="926"/>
                  </a:cubicBezTo>
                  <a:cubicBezTo>
                    <a:pt x="5159" y="629"/>
                    <a:pt x="4908" y="104"/>
                    <a:pt x="4429" y="13"/>
                  </a:cubicBezTo>
                  <a:cubicBezTo>
                    <a:pt x="4383" y="5"/>
                    <a:pt x="4338" y="1"/>
                    <a:pt x="4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9">
              <a:extLst>
                <a:ext uri="{FF2B5EF4-FFF2-40B4-BE49-F238E27FC236}">
                  <a16:creationId xmlns:a16="http://schemas.microsoft.com/office/drawing/2014/main" id="{7581119A-725A-45C4-069C-9364815CAC87}"/>
                </a:ext>
              </a:extLst>
            </p:cNvPr>
            <p:cNvSpPr/>
            <p:nvPr/>
          </p:nvSpPr>
          <p:spPr>
            <a:xfrm>
              <a:off x="5199550" y="1032575"/>
              <a:ext cx="103325" cy="89650"/>
            </a:xfrm>
            <a:custGeom>
              <a:avLst/>
              <a:gdLst/>
              <a:ahLst/>
              <a:cxnLst/>
              <a:rect l="l" t="t" r="r" b="b"/>
              <a:pathLst>
                <a:path w="4133" h="3586" extrusionOk="0">
                  <a:moveTo>
                    <a:pt x="3140" y="0"/>
                  </a:moveTo>
                  <a:cubicBezTo>
                    <a:pt x="2921" y="0"/>
                    <a:pt x="2693" y="42"/>
                    <a:pt x="2489" y="93"/>
                  </a:cubicBezTo>
                  <a:cubicBezTo>
                    <a:pt x="2078" y="207"/>
                    <a:pt x="1667" y="367"/>
                    <a:pt x="1370" y="664"/>
                  </a:cubicBezTo>
                  <a:cubicBezTo>
                    <a:pt x="1142" y="847"/>
                    <a:pt x="982" y="1098"/>
                    <a:pt x="777" y="1303"/>
                  </a:cubicBezTo>
                  <a:cubicBezTo>
                    <a:pt x="593" y="1487"/>
                    <a:pt x="354" y="1653"/>
                    <a:pt x="94" y="1653"/>
                  </a:cubicBezTo>
                  <a:cubicBezTo>
                    <a:pt x="63" y="1653"/>
                    <a:pt x="32" y="1650"/>
                    <a:pt x="1" y="1645"/>
                  </a:cubicBezTo>
                  <a:lnTo>
                    <a:pt x="1" y="1645"/>
                  </a:lnTo>
                  <a:lnTo>
                    <a:pt x="366" y="3403"/>
                  </a:lnTo>
                  <a:cubicBezTo>
                    <a:pt x="676" y="3524"/>
                    <a:pt x="1012" y="3586"/>
                    <a:pt x="1347" y="3586"/>
                  </a:cubicBezTo>
                  <a:cubicBezTo>
                    <a:pt x="1900" y="3586"/>
                    <a:pt x="2450" y="3416"/>
                    <a:pt x="2877" y="3061"/>
                  </a:cubicBezTo>
                  <a:cubicBezTo>
                    <a:pt x="3219" y="2764"/>
                    <a:pt x="3470" y="2376"/>
                    <a:pt x="3699" y="1988"/>
                  </a:cubicBezTo>
                  <a:cubicBezTo>
                    <a:pt x="3858" y="1714"/>
                    <a:pt x="3995" y="1440"/>
                    <a:pt x="4064" y="1143"/>
                  </a:cubicBezTo>
                  <a:cubicBezTo>
                    <a:pt x="4132" y="824"/>
                    <a:pt x="4087" y="481"/>
                    <a:pt x="3858" y="253"/>
                  </a:cubicBezTo>
                  <a:cubicBezTo>
                    <a:pt x="3669" y="64"/>
                    <a:pt x="3411" y="0"/>
                    <a:pt x="3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9">
              <a:extLst>
                <a:ext uri="{FF2B5EF4-FFF2-40B4-BE49-F238E27FC236}">
                  <a16:creationId xmlns:a16="http://schemas.microsoft.com/office/drawing/2014/main" id="{B1E2AAD7-3FCB-BF58-AD9C-CD3A9E711366}"/>
                </a:ext>
              </a:extLst>
            </p:cNvPr>
            <p:cNvSpPr/>
            <p:nvPr/>
          </p:nvSpPr>
          <p:spPr>
            <a:xfrm>
              <a:off x="5286300" y="912775"/>
              <a:ext cx="78200" cy="98750"/>
            </a:xfrm>
            <a:custGeom>
              <a:avLst/>
              <a:gdLst/>
              <a:ahLst/>
              <a:cxnLst/>
              <a:rect l="l" t="t" r="r" b="b"/>
              <a:pathLst>
                <a:path w="3128" h="3950" extrusionOk="0">
                  <a:moveTo>
                    <a:pt x="1781" y="1"/>
                  </a:moveTo>
                  <a:lnTo>
                    <a:pt x="731" y="457"/>
                  </a:lnTo>
                  <a:cubicBezTo>
                    <a:pt x="571" y="822"/>
                    <a:pt x="411" y="1165"/>
                    <a:pt x="229" y="1530"/>
                  </a:cubicBezTo>
                  <a:cubicBezTo>
                    <a:pt x="114" y="1781"/>
                    <a:pt x="0" y="2032"/>
                    <a:pt x="0" y="2283"/>
                  </a:cubicBezTo>
                  <a:cubicBezTo>
                    <a:pt x="0" y="2671"/>
                    <a:pt x="229" y="3014"/>
                    <a:pt x="480" y="3288"/>
                  </a:cubicBezTo>
                  <a:cubicBezTo>
                    <a:pt x="754" y="3562"/>
                    <a:pt x="1073" y="3790"/>
                    <a:pt x="1416" y="3950"/>
                  </a:cubicBezTo>
                  <a:cubicBezTo>
                    <a:pt x="2055" y="3265"/>
                    <a:pt x="2602" y="2466"/>
                    <a:pt x="3013" y="1599"/>
                  </a:cubicBezTo>
                  <a:cubicBezTo>
                    <a:pt x="3059" y="1462"/>
                    <a:pt x="3127" y="1325"/>
                    <a:pt x="3082" y="1188"/>
                  </a:cubicBezTo>
                  <a:cubicBezTo>
                    <a:pt x="3059" y="1096"/>
                    <a:pt x="2990" y="1028"/>
                    <a:pt x="2922" y="937"/>
                  </a:cubicBezTo>
                  <a:cubicBezTo>
                    <a:pt x="2602" y="571"/>
                    <a:pt x="2192" y="252"/>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9">
              <a:extLst>
                <a:ext uri="{FF2B5EF4-FFF2-40B4-BE49-F238E27FC236}">
                  <a16:creationId xmlns:a16="http://schemas.microsoft.com/office/drawing/2014/main" id="{7713C04D-4AF3-1C2E-755B-858CEB5E2331}"/>
                </a:ext>
              </a:extLst>
            </p:cNvPr>
            <p:cNvSpPr/>
            <p:nvPr/>
          </p:nvSpPr>
          <p:spPr>
            <a:xfrm>
              <a:off x="5314725" y="1071900"/>
              <a:ext cx="86300" cy="63400"/>
            </a:xfrm>
            <a:custGeom>
              <a:avLst/>
              <a:gdLst/>
              <a:ahLst/>
              <a:cxnLst/>
              <a:rect l="l" t="t" r="r" b="b"/>
              <a:pathLst>
                <a:path w="3452" h="2536" extrusionOk="0">
                  <a:moveTo>
                    <a:pt x="1507" y="1"/>
                  </a:moveTo>
                  <a:cubicBezTo>
                    <a:pt x="0" y="1"/>
                    <a:pt x="669" y="2536"/>
                    <a:pt x="2143" y="2536"/>
                  </a:cubicBezTo>
                  <a:cubicBezTo>
                    <a:pt x="2219" y="2536"/>
                    <a:pt x="2298" y="2529"/>
                    <a:pt x="2378" y="2515"/>
                  </a:cubicBezTo>
                  <a:cubicBezTo>
                    <a:pt x="2881" y="2423"/>
                    <a:pt x="3428" y="2013"/>
                    <a:pt x="3451" y="1465"/>
                  </a:cubicBezTo>
                  <a:cubicBezTo>
                    <a:pt x="3451" y="871"/>
                    <a:pt x="2173" y="50"/>
                    <a:pt x="1602" y="4"/>
                  </a:cubicBezTo>
                  <a:cubicBezTo>
                    <a:pt x="1570" y="2"/>
                    <a:pt x="1538" y="1"/>
                    <a:pt x="1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9">
              <a:extLst>
                <a:ext uri="{FF2B5EF4-FFF2-40B4-BE49-F238E27FC236}">
                  <a16:creationId xmlns:a16="http://schemas.microsoft.com/office/drawing/2014/main" id="{8EF77198-6263-95AF-81DF-004F666BB82A}"/>
                </a:ext>
              </a:extLst>
            </p:cNvPr>
            <p:cNvSpPr/>
            <p:nvPr/>
          </p:nvSpPr>
          <p:spPr>
            <a:xfrm>
              <a:off x="5435925" y="1093600"/>
              <a:ext cx="56400" cy="53700"/>
            </a:xfrm>
            <a:custGeom>
              <a:avLst/>
              <a:gdLst/>
              <a:ahLst/>
              <a:cxnLst/>
              <a:rect l="l" t="t" r="r" b="b"/>
              <a:pathLst>
                <a:path w="2256" h="2148" extrusionOk="0">
                  <a:moveTo>
                    <a:pt x="999" y="1"/>
                  </a:moveTo>
                  <a:cubicBezTo>
                    <a:pt x="487" y="1"/>
                    <a:pt x="0" y="341"/>
                    <a:pt x="178" y="1008"/>
                  </a:cubicBezTo>
                  <a:cubicBezTo>
                    <a:pt x="201" y="1099"/>
                    <a:pt x="269" y="1167"/>
                    <a:pt x="338" y="1236"/>
                  </a:cubicBezTo>
                  <a:cubicBezTo>
                    <a:pt x="703" y="1601"/>
                    <a:pt x="1137" y="1875"/>
                    <a:pt x="1616" y="2080"/>
                  </a:cubicBezTo>
                  <a:cubicBezTo>
                    <a:pt x="1707" y="2121"/>
                    <a:pt x="1819" y="2148"/>
                    <a:pt x="1925" y="2148"/>
                  </a:cubicBezTo>
                  <a:cubicBezTo>
                    <a:pt x="2059" y="2148"/>
                    <a:pt x="2181" y="2104"/>
                    <a:pt x="2232" y="1989"/>
                  </a:cubicBezTo>
                  <a:cubicBezTo>
                    <a:pt x="2255" y="1921"/>
                    <a:pt x="2255" y="1829"/>
                    <a:pt x="2232" y="1761"/>
                  </a:cubicBezTo>
                  <a:cubicBezTo>
                    <a:pt x="2187" y="1236"/>
                    <a:pt x="2118" y="688"/>
                    <a:pt x="1753" y="300"/>
                  </a:cubicBezTo>
                  <a:cubicBezTo>
                    <a:pt x="1561" y="100"/>
                    <a:pt x="1276" y="1"/>
                    <a:pt x="9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9">
              <a:extLst>
                <a:ext uri="{FF2B5EF4-FFF2-40B4-BE49-F238E27FC236}">
                  <a16:creationId xmlns:a16="http://schemas.microsoft.com/office/drawing/2014/main" id="{0C11C550-917D-F536-B9F2-6EF352A20EAD}"/>
                </a:ext>
              </a:extLst>
            </p:cNvPr>
            <p:cNvSpPr/>
            <p:nvPr/>
          </p:nvSpPr>
          <p:spPr>
            <a:xfrm>
              <a:off x="5275450" y="861375"/>
              <a:ext cx="39400" cy="32425"/>
            </a:xfrm>
            <a:custGeom>
              <a:avLst/>
              <a:gdLst/>
              <a:ahLst/>
              <a:cxnLst/>
              <a:rect l="l" t="t" r="r" b="b"/>
              <a:pathLst>
                <a:path w="1576" h="1297" extrusionOk="0">
                  <a:moveTo>
                    <a:pt x="817" y="1"/>
                  </a:moveTo>
                  <a:cubicBezTo>
                    <a:pt x="658" y="1"/>
                    <a:pt x="513" y="45"/>
                    <a:pt x="389" y="185"/>
                  </a:cubicBezTo>
                  <a:cubicBezTo>
                    <a:pt x="1" y="642"/>
                    <a:pt x="526" y="1189"/>
                    <a:pt x="982" y="1281"/>
                  </a:cubicBezTo>
                  <a:cubicBezTo>
                    <a:pt x="1035" y="1291"/>
                    <a:pt x="1088" y="1297"/>
                    <a:pt x="1141" y="1297"/>
                  </a:cubicBezTo>
                  <a:cubicBezTo>
                    <a:pt x="1316" y="1297"/>
                    <a:pt x="1477" y="1233"/>
                    <a:pt x="1530" y="1075"/>
                  </a:cubicBezTo>
                  <a:cubicBezTo>
                    <a:pt x="1576" y="961"/>
                    <a:pt x="1553" y="847"/>
                    <a:pt x="1530" y="733"/>
                  </a:cubicBezTo>
                  <a:cubicBezTo>
                    <a:pt x="1439" y="368"/>
                    <a:pt x="1461" y="117"/>
                    <a:pt x="1051" y="25"/>
                  </a:cubicBezTo>
                  <a:cubicBezTo>
                    <a:pt x="970" y="11"/>
                    <a:pt x="892" y="1"/>
                    <a:pt x="8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569;p41">
            <a:extLst>
              <a:ext uri="{FF2B5EF4-FFF2-40B4-BE49-F238E27FC236}">
                <a16:creationId xmlns:a16="http://schemas.microsoft.com/office/drawing/2014/main" id="{9EAC8FA3-355A-9698-1325-6159E2D1B670}"/>
              </a:ext>
            </a:extLst>
          </p:cNvPr>
          <p:cNvSpPr txBox="1">
            <a:spLocks/>
          </p:cNvSpPr>
          <p:nvPr/>
        </p:nvSpPr>
        <p:spPr>
          <a:xfrm>
            <a:off x="625667" y="1639583"/>
            <a:ext cx="7579397" cy="7534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DM Sans"/>
              <a:buNone/>
              <a:defRPr sz="6000" b="1" i="0" u="none" strike="noStrike" cap="none">
                <a:solidFill>
                  <a:schemeClr val="accent2"/>
                </a:solidFill>
                <a:latin typeface="DM Sans"/>
                <a:ea typeface="DM Sans"/>
                <a:cs typeface="DM Sans"/>
                <a:sym typeface="DM Sans"/>
              </a:defRPr>
            </a:lvl1pPr>
            <a:lvl2pPr marR="0" lvl="1"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9pPr>
          </a:lstStyle>
          <a:p>
            <a:pPr marL="514350" indent="-514350">
              <a:buSzPct val="100000"/>
              <a:buFont typeface="Arial" panose="020B0604020202020204" pitchFamily="34" charset="0"/>
              <a:buChar char="•"/>
            </a:pPr>
            <a:endParaRPr lang="en-US" sz="1100" dirty="0">
              <a:solidFill>
                <a:schemeClr val="bg1"/>
              </a:solidFill>
            </a:endParaRPr>
          </a:p>
          <a:p>
            <a:pPr marL="514350" lvl="1" indent="-514350">
              <a:buSzPct val="100000"/>
              <a:buFont typeface="Arial" panose="020B0604020202020204" pitchFamily="34" charset="0"/>
              <a:buChar char="•"/>
            </a:pPr>
            <a:endParaRPr lang="en-US" sz="1100" dirty="0">
              <a:solidFill>
                <a:schemeClr val="bg1"/>
              </a:solidFill>
            </a:endParaRPr>
          </a:p>
          <a:p>
            <a:pPr marL="171450" indent="-171450">
              <a:buSzPct val="100000"/>
              <a:buFont typeface="Arial" panose="020B0604020202020204" pitchFamily="34" charset="0"/>
              <a:buChar char="•"/>
            </a:pPr>
            <a:r>
              <a:rPr lang="en-US" sz="1100" dirty="0">
                <a:solidFill>
                  <a:schemeClr val="bg1"/>
                </a:solidFill>
              </a:rPr>
              <a:t>Scaling and normalization: techniques to adjust the range or distribution of numerical data to improve model performance and training stability.</a:t>
            </a:r>
          </a:p>
          <a:p>
            <a:pPr marL="171450" indent="-171450">
              <a:buSzPct val="100000"/>
              <a:buFont typeface="Arial" panose="020B0604020202020204" pitchFamily="34" charset="0"/>
              <a:buChar char="•"/>
            </a:pPr>
            <a:endParaRPr lang="en-US" sz="1100" dirty="0">
              <a:solidFill>
                <a:schemeClr val="bg1"/>
              </a:solidFill>
            </a:endParaRPr>
          </a:p>
          <a:p>
            <a:pPr marL="171450" indent="-171450">
              <a:buSzPct val="100000"/>
              <a:buFont typeface="Arial" panose="020B0604020202020204" pitchFamily="34" charset="0"/>
              <a:buChar char="•"/>
            </a:pPr>
            <a:r>
              <a:rPr lang="en-US" sz="1100" dirty="0">
                <a:solidFill>
                  <a:schemeClr val="bg1"/>
                </a:solidFill>
                <a:highlight>
                  <a:srgbClr val="FF00FF"/>
                </a:highlight>
              </a:rPr>
              <a:t>Scaling</a:t>
            </a:r>
            <a:r>
              <a:rPr lang="en-US" sz="1100" dirty="0">
                <a:solidFill>
                  <a:schemeClr val="bg1"/>
                </a:solidFill>
              </a:rPr>
              <a:t> adjusts the range of data to a specific scale (e.g., [0, 1] or standard deviation = 1) without changing the shape of the distribution.</a:t>
            </a:r>
          </a:p>
          <a:p>
            <a:pPr marL="171450" indent="-171450">
              <a:buSzPct val="100000"/>
              <a:buFont typeface="Arial" panose="020B0604020202020204" pitchFamily="34" charset="0"/>
              <a:buChar char="•"/>
            </a:pPr>
            <a:endParaRPr lang="en-US" sz="1100" dirty="0">
              <a:solidFill>
                <a:schemeClr val="bg1"/>
              </a:solidFill>
            </a:endParaRPr>
          </a:p>
          <a:p>
            <a:pPr marL="171450" indent="-171450">
              <a:buSzPct val="100000"/>
              <a:buFont typeface="Arial" panose="020B0604020202020204" pitchFamily="34" charset="0"/>
              <a:buChar char="•"/>
            </a:pPr>
            <a:r>
              <a:rPr lang="en-US" sz="1100" dirty="0">
                <a:solidFill>
                  <a:schemeClr val="bg1"/>
                </a:solidFill>
                <a:highlight>
                  <a:srgbClr val="FF00FF"/>
                </a:highlight>
              </a:rPr>
              <a:t>Normalization</a:t>
            </a:r>
            <a:r>
              <a:rPr lang="en-US" sz="1100" dirty="0">
                <a:solidFill>
                  <a:schemeClr val="bg1"/>
                </a:solidFill>
              </a:rPr>
              <a:t> transforms data to make its distribution uniform or to have a specific norm (e.g., Max Norm )</a:t>
            </a:r>
          </a:p>
          <a:p>
            <a:pPr marL="171450" indent="-171450">
              <a:buSzPct val="100000"/>
              <a:buFont typeface="Arial" panose="020B0604020202020204" pitchFamily="34" charset="0"/>
              <a:buChar char="•"/>
            </a:pPr>
            <a:endParaRPr lang="en-US" sz="1100" dirty="0">
              <a:solidFill>
                <a:schemeClr val="bg1"/>
              </a:solidFill>
            </a:endParaRPr>
          </a:p>
          <a:p>
            <a:pPr marL="171450" indent="-171450">
              <a:buSzPct val="100000"/>
              <a:buFont typeface="Arial" panose="020B0604020202020204" pitchFamily="34" charset="0"/>
              <a:buChar char="•"/>
            </a:pPr>
            <a:r>
              <a:rPr lang="en-US" sz="1100" dirty="0">
                <a:solidFill>
                  <a:schemeClr val="bg1"/>
                </a:solidFill>
              </a:rPr>
              <a:t>The main goal of scaling is to transform the features into a range that is suitable for machine learning algorithms and also to make the distribution normal.</a:t>
            </a:r>
          </a:p>
          <a:p>
            <a:pPr marL="171450" indent="-171450">
              <a:buSzPct val="100000"/>
              <a:buFont typeface="Arial" panose="020B0604020202020204" pitchFamily="34" charset="0"/>
              <a:buChar char="•"/>
            </a:pPr>
            <a:endParaRPr lang="en-US" sz="1100" dirty="0">
              <a:solidFill>
                <a:schemeClr val="bg1"/>
              </a:solidFill>
            </a:endParaRPr>
          </a:p>
          <a:p>
            <a:pPr marL="171450" indent="-171450">
              <a:buSzPct val="100000"/>
              <a:buFont typeface="Arial" panose="020B0604020202020204" pitchFamily="34" charset="0"/>
              <a:buChar char="•"/>
            </a:pPr>
            <a:r>
              <a:rPr lang="en-US" sz="1100" dirty="0">
                <a:solidFill>
                  <a:schemeClr val="bg1"/>
                </a:solidFill>
              </a:rPr>
              <a:t>Scaling and Normalization Techniques:</a:t>
            </a:r>
          </a:p>
        </p:txBody>
      </p:sp>
      <p:pic>
        <p:nvPicPr>
          <p:cNvPr id="3074" name="Picture 2" descr="Scaling vs Normalization, are they the same? | by Abhinaba Banerjee | Geek  Culture | Medium">
            <a:extLst>
              <a:ext uri="{FF2B5EF4-FFF2-40B4-BE49-F238E27FC236}">
                <a16:creationId xmlns:a16="http://schemas.microsoft.com/office/drawing/2014/main" id="{556A70AB-258E-42BF-9328-53C40BFA21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9035" y="3367331"/>
            <a:ext cx="3982145" cy="1368472"/>
          </a:xfrm>
          <a:prstGeom prst="rect">
            <a:avLst/>
          </a:prstGeom>
          <a:noFill/>
          <a:extLst>
            <a:ext uri="{909E8E84-426E-40DD-AFC4-6F175D3DCCD1}">
              <a14:hiddenFill xmlns:a14="http://schemas.microsoft.com/office/drawing/2010/main">
                <a:solidFill>
                  <a:srgbClr val="FFFFFF"/>
                </a:solidFill>
              </a14:hiddenFill>
            </a:ext>
          </a:extLst>
        </p:spPr>
      </p:pic>
      <p:sp>
        <p:nvSpPr>
          <p:cNvPr id="58" name="Google Shape;1569;p41">
            <a:extLst>
              <a:ext uri="{FF2B5EF4-FFF2-40B4-BE49-F238E27FC236}">
                <a16:creationId xmlns:a16="http://schemas.microsoft.com/office/drawing/2014/main" id="{BF480EE6-ABC4-410C-A1B9-43B5C97967FD}"/>
              </a:ext>
            </a:extLst>
          </p:cNvPr>
          <p:cNvSpPr txBox="1">
            <a:spLocks/>
          </p:cNvSpPr>
          <p:nvPr/>
        </p:nvSpPr>
        <p:spPr>
          <a:xfrm>
            <a:off x="1057313" y="3351042"/>
            <a:ext cx="7239031" cy="7005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DM Sans"/>
              <a:buNone/>
              <a:defRPr sz="6000" b="1" i="0" u="none" strike="noStrike" cap="none">
                <a:solidFill>
                  <a:schemeClr val="accent2"/>
                </a:solidFill>
                <a:latin typeface="DM Sans"/>
                <a:ea typeface="DM Sans"/>
                <a:cs typeface="DM Sans"/>
                <a:sym typeface="DM Sans"/>
              </a:defRPr>
            </a:lvl1pPr>
            <a:lvl2pPr marR="0" lvl="1"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9pPr>
          </a:lstStyle>
          <a:p>
            <a:pPr marL="228600" indent="-228600">
              <a:buSzPct val="100000"/>
              <a:buFont typeface="+mj-lt"/>
              <a:buAutoNum type="arabicPeriod"/>
            </a:pPr>
            <a:r>
              <a:rPr lang="en-US" sz="1100" dirty="0">
                <a:solidFill>
                  <a:schemeClr val="accent3"/>
                </a:solidFill>
              </a:rPr>
              <a:t>Min-Max Scaling:</a:t>
            </a:r>
          </a:p>
          <a:p>
            <a:pPr marL="228600" indent="-228600">
              <a:buSzPct val="100000"/>
              <a:buFont typeface="+mj-lt"/>
              <a:buAutoNum type="arabicPeriod"/>
            </a:pPr>
            <a:r>
              <a:rPr lang="en-US" sz="1100" dirty="0">
                <a:solidFill>
                  <a:schemeClr val="accent3"/>
                </a:solidFill>
              </a:rPr>
              <a:t>Standard Scaling (Z-Score Scaling):</a:t>
            </a:r>
          </a:p>
          <a:p>
            <a:pPr marL="228600" indent="-228600">
              <a:buSzPct val="100000"/>
              <a:buFont typeface="+mj-lt"/>
              <a:buAutoNum type="arabicPeriod"/>
            </a:pPr>
            <a:r>
              <a:rPr lang="en-US" sz="1100" dirty="0">
                <a:solidFill>
                  <a:schemeClr val="accent3"/>
                </a:solidFill>
              </a:rPr>
              <a:t>Robust Scaling:</a:t>
            </a:r>
          </a:p>
          <a:p>
            <a:pPr marL="228600" indent="-228600">
              <a:buSzPct val="100000"/>
              <a:buFont typeface="+mj-lt"/>
              <a:buAutoNum type="arabicPeriod"/>
            </a:pPr>
            <a:r>
              <a:rPr lang="en-US" sz="1100" dirty="0">
                <a:solidFill>
                  <a:schemeClr val="accent3"/>
                </a:solidFill>
              </a:rPr>
              <a:t>Max Normalization</a:t>
            </a:r>
          </a:p>
          <a:p>
            <a:pPr>
              <a:buSzPct val="100000"/>
            </a:pPr>
            <a:endParaRPr lang="en-US" sz="1100" dirty="0">
              <a:solidFill>
                <a:schemeClr val="accent3"/>
              </a:solidFill>
            </a:endParaRPr>
          </a:p>
        </p:txBody>
      </p:sp>
      <p:sp>
        <p:nvSpPr>
          <p:cNvPr id="61" name="Google Shape;1569;p41">
            <a:extLst>
              <a:ext uri="{FF2B5EF4-FFF2-40B4-BE49-F238E27FC236}">
                <a16:creationId xmlns:a16="http://schemas.microsoft.com/office/drawing/2014/main" id="{9E228C6F-013D-4AA7-A2EE-74BD86D803F2}"/>
              </a:ext>
            </a:extLst>
          </p:cNvPr>
          <p:cNvSpPr txBox="1">
            <a:spLocks/>
          </p:cNvSpPr>
          <p:nvPr/>
        </p:nvSpPr>
        <p:spPr>
          <a:xfrm>
            <a:off x="26225" y="211358"/>
            <a:ext cx="8595359" cy="49175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dirty="0">
                <a:solidFill>
                  <a:srgbClr val="F2AC4E"/>
                </a:solidFill>
                <a:latin typeface="DM Sans"/>
              </a:rPr>
              <a:t>4. Scaling and Normalization</a:t>
            </a:r>
          </a:p>
        </p:txBody>
      </p:sp>
    </p:spTree>
    <p:extLst>
      <p:ext uri="{BB962C8B-B14F-4D97-AF65-F5344CB8AC3E}">
        <p14:creationId xmlns:p14="http://schemas.microsoft.com/office/powerpoint/2010/main" val="1735096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85">
          <a:extLst>
            <a:ext uri="{FF2B5EF4-FFF2-40B4-BE49-F238E27FC236}">
              <a16:creationId xmlns:a16="http://schemas.microsoft.com/office/drawing/2014/main" id="{2053A481-C331-0BD2-5B23-E4F33D41A19B}"/>
            </a:ext>
          </a:extLst>
        </p:cNvPr>
        <p:cNvGrpSpPr/>
        <p:nvPr/>
      </p:nvGrpSpPr>
      <p:grpSpPr>
        <a:xfrm>
          <a:off x="0" y="0"/>
          <a:ext cx="0" cy="0"/>
          <a:chOff x="0" y="0"/>
          <a:chExt cx="0" cy="0"/>
        </a:xfrm>
      </p:grpSpPr>
      <p:grpSp>
        <p:nvGrpSpPr>
          <p:cNvPr id="1488" name="Google Shape;1488;p39">
            <a:extLst>
              <a:ext uri="{FF2B5EF4-FFF2-40B4-BE49-F238E27FC236}">
                <a16:creationId xmlns:a16="http://schemas.microsoft.com/office/drawing/2014/main" id="{D5D6994C-15DF-9A32-A0AC-F3054235AA9C}"/>
              </a:ext>
            </a:extLst>
          </p:cNvPr>
          <p:cNvGrpSpPr/>
          <p:nvPr/>
        </p:nvGrpSpPr>
        <p:grpSpPr>
          <a:xfrm>
            <a:off x="7713890" y="377262"/>
            <a:ext cx="890914" cy="656393"/>
            <a:chOff x="615049" y="-2153927"/>
            <a:chExt cx="1417751" cy="1044546"/>
          </a:xfrm>
        </p:grpSpPr>
        <p:sp>
          <p:nvSpPr>
            <p:cNvPr id="1489" name="Google Shape;1489;p39">
              <a:extLst>
                <a:ext uri="{FF2B5EF4-FFF2-40B4-BE49-F238E27FC236}">
                  <a16:creationId xmlns:a16="http://schemas.microsoft.com/office/drawing/2014/main" id="{92D11816-226D-9CE6-8F08-7CC7E18A5C24}"/>
                </a:ext>
              </a:extLst>
            </p:cNvPr>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9">
              <a:extLst>
                <a:ext uri="{FF2B5EF4-FFF2-40B4-BE49-F238E27FC236}">
                  <a16:creationId xmlns:a16="http://schemas.microsoft.com/office/drawing/2014/main" id="{36B8FF07-F491-5AC6-820B-93600358EB1C}"/>
                </a:ext>
              </a:extLst>
            </p:cNvPr>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39">
            <a:extLst>
              <a:ext uri="{FF2B5EF4-FFF2-40B4-BE49-F238E27FC236}">
                <a16:creationId xmlns:a16="http://schemas.microsoft.com/office/drawing/2014/main" id="{07ED19BB-AAE7-10FD-1438-AF88BD91014B}"/>
              </a:ext>
            </a:extLst>
          </p:cNvPr>
          <p:cNvGrpSpPr/>
          <p:nvPr/>
        </p:nvGrpSpPr>
        <p:grpSpPr>
          <a:xfrm>
            <a:off x="6668818" y="4625119"/>
            <a:ext cx="2400000" cy="517118"/>
            <a:chOff x="-3987275" y="2957386"/>
            <a:chExt cx="6964598" cy="1500632"/>
          </a:xfrm>
        </p:grpSpPr>
        <p:sp>
          <p:nvSpPr>
            <p:cNvPr id="1492" name="Google Shape;1492;p39">
              <a:extLst>
                <a:ext uri="{FF2B5EF4-FFF2-40B4-BE49-F238E27FC236}">
                  <a16:creationId xmlns:a16="http://schemas.microsoft.com/office/drawing/2014/main" id="{480B0B74-43DC-C08A-9C54-C9A44915AB02}"/>
                </a:ext>
              </a:extLst>
            </p:cNvPr>
            <p:cNvSpPr/>
            <p:nvPr/>
          </p:nvSpPr>
          <p:spPr>
            <a:xfrm>
              <a:off x="-3987275" y="2957386"/>
              <a:ext cx="6964598" cy="1500616"/>
            </a:xfrm>
            <a:custGeom>
              <a:avLst/>
              <a:gdLst/>
              <a:ahLst/>
              <a:cxnLst/>
              <a:rect l="l" t="t" r="r" b="b"/>
              <a:pathLst>
                <a:path w="122573" h="26410" extrusionOk="0">
                  <a:moveTo>
                    <a:pt x="61287" y="1"/>
                  </a:moveTo>
                  <a:cubicBezTo>
                    <a:pt x="89407" y="1"/>
                    <a:pt x="113351" y="11002"/>
                    <a:pt x="122573" y="26410"/>
                  </a:cubicBezTo>
                  <a:lnTo>
                    <a:pt x="1" y="26410"/>
                  </a:lnTo>
                  <a:cubicBezTo>
                    <a:pt x="9222" y="11002"/>
                    <a:pt x="33189" y="1"/>
                    <a:pt x="612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9">
              <a:extLst>
                <a:ext uri="{FF2B5EF4-FFF2-40B4-BE49-F238E27FC236}">
                  <a16:creationId xmlns:a16="http://schemas.microsoft.com/office/drawing/2014/main" id="{4C9FC7B2-4B99-1399-1B56-BC17CBBD2AB5}"/>
                </a:ext>
              </a:extLst>
            </p:cNvPr>
            <p:cNvSpPr/>
            <p:nvPr/>
          </p:nvSpPr>
          <p:spPr>
            <a:xfrm>
              <a:off x="1213536" y="3560483"/>
              <a:ext cx="826163" cy="771729"/>
            </a:xfrm>
            <a:custGeom>
              <a:avLst/>
              <a:gdLst/>
              <a:ahLst/>
              <a:cxnLst/>
              <a:rect l="l" t="t" r="r" b="b"/>
              <a:pathLst>
                <a:path w="14540" h="13582" extrusionOk="0">
                  <a:moveTo>
                    <a:pt x="11915" y="2648"/>
                  </a:moveTo>
                  <a:cubicBezTo>
                    <a:pt x="12280" y="3059"/>
                    <a:pt x="12577" y="3493"/>
                    <a:pt x="12828" y="3949"/>
                  </a:cubicBezTo>
                  <a:cubicBezTo>
                    <a:pt x="14540" y="7099"/>
                    <a:pt x="13330" y="10888"/>
                    <a:pt x="10112" y="12395"/>
                  </a:cubicBezTo>
                  <a:cubicBezTo>
                    <a:pt x="7601" y="13581"/>
                    <a:pt x="4611" y="13011"/>
                    <a:pt x="2602" y="11208"/>
                  </a:cubicBezTo>
                  <a:cubicBezTo>
                    <a:pt x="2260" y="10820"/>
                    <a:pt x="1963" y="10409"/>
                    <a:pt x="1712" y="9929"/>
                  </a:cubicBezTo>
                  <a:cubicBezTo>
                    <a:pt x="0" y="6780"/>
                    <a:pt x="890" y="2694"/>
                    <a:pt x="4109" y="1187"/>
                  </a:cubicBezTo>
                  <a:cubicBezTo>
                    <a:pt x="6620" y="0"/>
                    <a:pt x="9815" y="754"/>
                    <a:pt x="11915" y="26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9">
              <a:extLst>
                <a:ext uri="{FF2B5EF4-FFF2-40B4-BE49-F238E27FC236}">
                  <a16:creationId xmlns:a16="http://schemas.microsoft.com/office/drawing/2014/main" id="{7C955DA7-0271-4849-52DF-AE048AFD1DEA}"/>
                </a:ext>
              </a:extLst>
            </p:cNvPr>
            <p:cNvSpPr/>
            <p:nvPr/>
          </p:nvSpPr>
          <p:spPr>
            <a:xfrm>
              <a:off x="1318598" y="3638270"/>
              <a:ext cx="592746" cy="570757"/>
            </a:xfrm>
            <a:custGeom>
              <a:avLst/>
              <a:gdLst/>
              <a:ahLst/>
              <a:cxnLst/>
              <a:rect l="l" t="t" r="r" b="b"/>
              <a:pathLst>
                <a:path w="10432" h="10045" extrusionOk="0">
                  <a:moveTo>
                    <a:pt x="3059" y="1051"/>
                  </a:moveTo>
                  <a:cubicBezTo>
                    <a:pt x="5296" y="1"/>
                    <a:pt x="8057" y="937"/>
                    <a:pt x="9244" y="3128"/>
                  </a:cubicBezTo>
                  <a:cubicBezTo>
                    <a:pt x="10431" y="5319"/>
                    <a:pt x="9587" y="7944"/>
                    <a:pt x="7373" y="8994"/>
                  </a:cubicBezTo>
                  <a:cubicBezTo>
                    <a:pt x="5136" y="10044"/>
                    <a:pt x="2374" y="9108"/>
                    <a:pt x="1187" y="6917"/>
                  </a:cubicBezTo>
                  <a:cubicBezTo>
                    <a:pt x="0" y="4726"/>
                    <a:pt x="845" y="2101"/>
                    <a:pt x="3059" y="10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9">
              <a:extLst>
                <a:ext uri="{FF2B5EF4-FFF2-40B4-BE49-F238E27FC236}">
                  <a16:creationId xmlns:a16="http://schemas.microsoft.com/office/drawing/2014/main" id="{299FEF99-89E1-178E-CF80-01642957F7F6}"/>
                </a:ext>
              </a:extLst>
            </p:cNvPr>
            <p:cNvSpPr/>
            <p:nvPr/>
          </p:nvSpPr>
          <p:spPr>
            <a:xfrm>
              <a:off x="1375646" y="3734298"/>
              <a:ext cx="504562" cy="474731"/>
            </a:xfrm>
            <a:custGeom>
              <a:avLst/>
              <a:gdLst/>
              <a:ahLst/>
              <a:cxnLst/>
              <a:rect l="l" t="t" r="r" b="b"/>
              <a:pathLst>
                <a:path w="8880" h="8355" extrusionOk="0">
                  <a:moveTo>
                    <a:pt x="8788" y="3287"/>
                  </a:moveTo>
                  <a:cubicBezTo>
                    <a:pt x="8879" y="4930"/>
                    <a:pt x="7989" y="6528"/>
                    <a:pt x="6369" y="7304"/>
                  </a:cubicBezTo>
                  <a:cubicBezTo>
                    <a:pt x="4132" y="8354"/>
                    <a:pt x="1370" y="7418"/>
                    <a:pt x="183" y="5227"/>
                  </a:cubicBezTo>
                  <a:cubicBezTo>
                    <a:pt x="137" y="5159"/>
                    <a:pt x="115" y="5113"/>
                    <a:pt x="92" y="5067"/>
                  </a:cubicBezTo>
                  <a:cubicBezTo>
                    <a:pt x="0" y="3401"/>
                    <a:pt x="891" y="1803"/>
                    <a:pt x="2511" y="1050"/>
                  </a:cubicBezTo>
                  <a:cubicBezTo>
                    <a:pt x="4725" y="0"/>
                    <a:pt x="7510" y="913"/>
                    <a:pt x="8697" y="3104"/>
                  </a:cubicBezTo>
                  <a:cubicBezTo>
                    <a:pt x="8720" y="3173"/>
                    <a:pt x="8742" y="3218"/>
                    <a:pt x="8788" y="32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9">
              <a:extLst>
                <a:ext uri="{FF2B5EF4-FFF2-40B4-BE49-F238E27FC236}">
                  <a16:creationId xmlns:a16="http://schemas.microsoft.com/office/drawing/2014/main" id="{6366EC15-01E5-8213-30BC-B25BBC588332}"/>
                </a:ext>
              </a:extLst>
            </p:cNvPr>
            <p:cNvSpPr/>
            <p:nvPr/>
          </p:nvSpPr>
          <p:spPr>
            <a:xfrm>
              <a:off x="-3177976" y="3764072"/>
              <a:ext cx="1024635" cy="693943"/>
            </a:xfrm>
            <a:custGeom>
              <a:avLst/>
              <a:gdLst/>
              <a:ahLst/>
              <a:cxnLst/>
              <a:rect l="l" t="t" r="r" b="b"/>
              <a:pathLst>
                <a:path w="18033" h="12213" extrusionOk="0">
                  <a:moveTo>
                    <a:pt x="2512" y="3493"/>
                  </a:moveTo>
                  <a:cubicBezTo>
                    <a:pt x="2055" y="3995"/>
                    <a:pt x="1644" y="4566"/>
                    <a:pt x="1302" y="5182"/>
                  </a:cubicBezTo>
                  <a:cubicBezTo>
                    <a:pt x="46" y="7488"/>
                    <a:pt x="1" y="10044"/>
                    <a:pt x="914" y="12213"/>
                  </a:cubicBezTo>
                  <a:lnTo>
                    <a:pt x="16344" y="12213"/>
                  </a:lnTo>
                  <a:cubicBezTo>
                    <a:pt x="18033" y="8195"/>
                    <a:pt x="16755" y="3402"/>
                    <a:pt x="12806" y="1553"/>
                  </a:cubicBezTo>
                  <a:cubicBezTo>
                    <a:pt x="9473" y="1"/>
                    <a:pt x="5273" y="982"/>
                    <a:pt x="2512" y="34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9">
              <a:extLst>
                <a:ext uri="{FF2B5EF4-FFF2-40B4-BE49-F238E27FC236}">
                  <a16:creationId xmlns:a16="http://schemas.microsoft.com/office/drawing/2014/main" id="{5BDE9E34-2CBC-FB0A-367B-37272DEA3F8C}"/>
                </a:ext>
              </a:extLst>
            </p:cNvPr>
            <p:cNvSpPr/>
            <p:nvPr/>
          </p:nvSpPr>
          <p:spPr>
            <a:xfrm>
              <a:off x="-3040469" y="3866577"/>
              <a:ext cx="758774" cy="591439"/>
            </a:xfrm>
            <a:custGeom>
              <a:avLst/>
              <a:gdLst/>
              <a:ahLst/>
              <a:cxnLst/>
              <a:rect l="l" t="t" r="r" b="b"/>
              <a:pathLst>
                <a:path w="13354" h="10409" extrusionOk="0">
                  <a:moveTo>
                    <a:pt x="9313" y="1370"/>
                  </a:moveTo>
                  <a:cubicBezTo>
                    <a:pt x="6368" y="0"/>
                    <a:pt x="2739" y="1210"/>
                    <a:pt x="1164" y="4109"/>
                  </a:cubicBezTo>
                  <a:cubicBezTo>
                    <a:pt x="0" y="6254"/>
                    <a:pt x="320" y="8719"/>
                    <a:pt x="1781" y="10409"/>
                  </a:cubicBezTo>
                  <a:lnTo>
                    <a:pt x="10819" y="10409"/>
                  </a:lnTo>
                  <a:cubicBezTo>
                    <a:pt x="11185" y="10020"/>
                    <a:pt x="11527" y="9564"/>
                    <a:pt x="11778" y="9085"/>
                  </a:cubicBezTo>
                  <a:cubicBezTo>
                    <a:pt x="13353" y="6209"/>
                    <a:pt x="12235" y="2739"/>
                    <a:pt x="9313" y="137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9">
              <a:extLst>
                <a:ext uri="{FF2B5EF4-FFF2-40B4-BE49-F238E27FC236}">
                  <a16:creationId xmlns:a16="http://schemas.microsoft.com/office/drawing/2014/main" id="{E58233E5-FD23-18A0-1177-E494585C7DD4}"/>
                </a:ext>
              </a:extLst>
            </p:cNvPr>
            <p:cNvSpPr/>
            <p:nvPr/>
          </p:nvSpPr>
          <p:spPr>
            <a:xfrm>
              <a:off x="-3018423" y="3992378"/>
              <a:ext cx="661498" cy="465640"/>
            </a:xfrm>
            <a:custGeom>
              <a:avLst/>
              <a:gdLst/>
              <a:ahLst/>
              <a:cxnLst/>
              <a:rect l="l" t="t" r="r" b="b"/>
              <a:pathLst>
                <a:path w="11642" h="8195" extrusionOk="0">
                  <a:moveTo>
                    <a:pt x="92" y="4314"/>
                  </a:moveTo>
                  <a:cubicBezTo>
                    <a:pt x="0" y="5729"/>
                    <a:pt x="480" y="7122"/>
                    <a:pt x="1393" y="8195"/>
                  </a:cubicBezTo>
                  <a:lnTo>
                    <a:pt x="10431" y="8195"/>
                  </a:lnTo>
                  <a:cubicBezTo>
                    <a:pt x="10797" y="7806"/>
                    <a:pt x="11139" y="7350"/>
                    <a:pt x="11390" y="6871"/>
                  </a:cubicBezTo>
                  <a:cubicBezTo>
                    <a:pt x="11436" y="6802"/>
                    <a:pt x="11481" y="6711"/>
                    <a:pt x="11504" y="6642"/>
                  </a:cubicBezTo>
                  <a:cubicBezTo>
                    <a:pt x="11641" y="4474"/>
                    <a:pt x="10477" y="2374"/>
                    <a:pt x="8331" y="1370"/>
                  </a:cubicBezTo>
                  <a:cubicBezTo>
                    <a:pt x="5410" y="0"/>
                    <a:pt x="1758" y="1210"/>
                    <a:pt x="183" y="4086"/>
                  </a:cubicBezTo>
                  <a:cubicBezTo>
                    <a:pt x="160" y="4177"/>
                    <a:pt x="114" y="4246"/>
                    <a:pt x="92" y="431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9" name="Google Shape;1499;p39">
            <a:extLst>
              <a:ext uri="{FF2B5EF4-FFF2-40B4-BE49-F238E27FC236}">
                <a16:creationId xmlns:a16="http://schemas.microsoft.com/office/drawing/2014/main" id="{F0290246-9A65-C74A-9AC5-0112C8EF03F3}"/>
              </a:ext>
            </a:extLst>
          </p:cNvPr>
          <p:cNvGrpSpPr/>
          <p:nvPr/>
        </p:nvGrpSpPr>
        <p:grpSpPr>
          <a:xfrm>
            <a:off x="7491628" y="3124551"/>
            <a:ext cx="754380" cy="1592603"/>
            <a:chOff x="-2343650" y="-1355100"/>
            <a:chExt cx="1827472" cy="3858050"/>
          </a:xfrm>
        </p:grpSpPr>
        <p:sp>
          <p:nvSpPr>
            <p:cNvPr id="1500" name="Google Shape;1500;p39">
              <a:extLst>
                <a:ext uri="{FF2B5EF4-FFF2-40B4-BE49-F238E27FC236}">
                  <a16:creationId xmlns:a16="http://schemas.microsoft.com/office/drawing/2014/main" id="{A669C19F-200F-F199-88BB-65A7BDE9349E}"/>
                </a:ext>
              </a:extLst>
            </p:cNvPr>
            <p:cNvSpPr/>
            <p:nvPr/>
          </p:nvSpPr>
          <p:spPr>
            <a:xfrm>
              <a:off x="-2343650" y="633043"/>
              <a:ext cx="1827465" cy="1869904"/>
            </a:xfrm>
            <a:custGeom>
              <a:avLst/>
              <a:gdLst/>
              <a:ahLst/>
              <a:cxnLst/>
              <a:rect l="l" t="t" r="r" b="b"/>
              <a:pathLst>
                <a:path w="9861" h="10090" extrusionOk="0">
                  <a:moveTo>
                    <a:pt x="3333" y="1"/>
                  </a:moveTo>
                  <a:lnTo>
                    <a:pt x="6506" y="1"/>
                  </a:lnTo>
                  <a:cubicBezTo>
                    <a:pt x="6917" y="1"/>
                    <a:pt x="7236" y="320"/>
                    <a:pt x="7236" y="731"/>
                  </a:cubicBezTo>
                  <a:lnTo>
                    <a:pt x="7236" y="3539"/>
                  </a:lnTo>
                  <a:cubicBezTo>
                    <a:pt x="7556" y="5958"/>
                    <a:pt x="8400" y="7807"/>
                    <a:pt x="9861" y="8902"/>
                  </a:cubicBezTo>
                  <a:lnTo>
                    <a:pt x="9861" y="10089"/>
                  </a:lnTo>
                  <a:lnTo>
                    <a:pt x="6506" y="10089"/>
                  </a:lnTo>
                  <a:lnTo>
                    <a:pt x="6506" y="8651"/>
                  </a:lnTo>
                  <a:lnTo>
                    <a:pt x="3333" y="8651"/>
                  </a:lnTo>
                  <a:lnTo>
                    <a:pt x="3333" y="10089"/>
                  </a:lnTo>
                  <a:lnTo>
                    <a:pt x="0" y="10089"/>
                  </a:lnTo>
                  <a:lnTo>
                    <a:pt x="0" y="8902"/>
                  </a:lnTo>
                  <a:cubicBezTo>
                    <a:pt x="1461" y="7807"/>
                    <a:pt x="2283" y="5958"/>
                    <a:pt x="2603" y="3539"/>
                  </a:cubicBezTo>
                  <a:lnTo>
                    <a:pt x="2603" y="731"/>
                  </a:lnTo>
                  <a:cubicBezTo>
                    <a:pt x="2603" y="320"/>
                    <a:pt x="2945" y="1"/>
                    <a:pt x="3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9">
              <a:extLst>
                <a:ext uri="{FF2B5EF4-FFF2-40B4-BE49-F238E27FC236}">
                  <a16:creationId xmlns:a16="http://schemas.microsoft.com/office/drawing/2014/main" id="{C634D037-57B2-F2DF-D456-DAF0B772AB5E}"/>
                </a:ext>
              </a:extLst>
            </p:cNvPr>
            <p:cNvSpPr/>
            <p:nvPr/>
          </p:nvSpPr>
          <p:spPr>
            <a:xfrm>
              <a:off x="-1726152" y="-1355100"/>
              <a:ext cx="592476" cy="3773351"/>
            </a:xfrm>
            <a:custGeom>
              <a:avLst/>
              <a:gdLst/>
              <a:ahLst/>
              <a:cxnLst/>
              <a:rect l="l" t="t" r="r" b="b"/>
              <a:pathLst>
                <a:path w="3197" h="20361" extrusionOk="0">
                  <a:moveTo>
                    <a:pt x="1599" y="1"/>
                  </a:moveTo>
                  <a:cubicBezTo>
                    <a:pt x="2352" y="845"/>
                    <a:pt x="3174" y="1918"/>
                    <a:pt x="3174" y="3539"/>
                  </a:cubicBezTo>
                  <a:lnTo>
                    <a:pt x="3196" y="20361"/>
                  </a:lnTo>
                  <a:lnTo>
                    <a:pt x="1599" y="20361"/>
                  </a:lnTo>
                  <a:lnTo>
                    <a:pt x="1" y="20361"/>
                  </a:lnTo>
                  <a:lnTo>
                    <a:pt x="24" y="3539"/>
                  </a:lnTo>
                  <a:cubicBezTo>
                    <a:pt x="24" y="1918"/>
                    <a:pt x="845" y="845"/>
                    <a:pt x="15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9">
              <a:extLst>
                <a:ext uri="{FF2B5EF4-FFF2-40B4-BE49-F238E27FC236}">
                  <a16:creationId xmlns:a16="http://schemas.microsoft.com/office/drawing/2014/main" id="{CD6F83EF-8C40-CEDA-98DA-82A75C0AC20C}"/>
                </a:ext>
              </a:extLst>
            </p:cNvPr>
            <p:cNvSpPr/>
            <p:nvPr/>
          </p:nvSpPr>
          <p:spPr>
            <a:xfrm>
              <a:off x="-1721890" y="-1236679"/>
              <a:ext cx="194774" cy="1696442"/>
            </a:xfrm>
            <a:custGeom>
              <a:avLst/>
              <a:gdLst/>
              <a:ahLst/>
              <a:cxnLst/>
              <a:rect l="l" t="t" r="r" b="b"/>
              <a:pathLst>
                <a:path w="1051" h="9154" extrusionOk="0">
                  <a:moveTo>
                    <a:pt x="1" y="6118"/>
                  </a:moveTo>
                  <a:lnTo>
                    <a:pt x="1" y="2900"/>
                  </a:lnTo>
                  <a:cubicBezTo>
                    <a:pt x="1" y="1667"/>
                    <a:pt x="480" y="754"/>
                    <a:pt x="1051" y="1"/>
                  </a:cubicBezTo>
                  <a:lnTo>
                    <a:pt x="1051" y="8629"/>
                  </a:lnTo>
                  <a:cubicBezTo>
                    <a:pt x="1051" y="8925"/>
                    <a:pt x="800" y="9154"/>
                    <a:pt x="526" y="9154"/>
                  </a:cubicBezTo>
                  <a:cubicBezTo>
                    <a:pt x="229" y="9154"/>
                    <a:pt x="1" y="8925"/>
                    <a:pt x="1" y="862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9">
              <a:extLst>
                <a:ext uri="{FF2B5EF4-FFF2-40B4-BE49-F238E27FC236}">
                  <a16:creationId xmlns:a16="http://schemas.microsoft.com/office/drawing/2014/main" id="{F811331E-A36A-F29F-6992-1EFCFFE4BE3E}"/>
                </a:ext>
              </a:extLst>
            </p:cNvPr>
            <p:cNvSpPr/>
            <p:nvPr/>
          </p:nvSpPr>
          <p:spPr>
            <a:xfrm>
              <a:off x="-2343650" y="2282787"/>
              <a:ext cx="617680" cy="220163"/>
            </a:xfrm>
            <a:custGeom>
              <a:avLst/>
              <a:gdLst/>
              <a:ahLst/>
              <a:cxnLst/>
              <a:rect l="l" t="t" r="r" b="b"/>
              <a:pathLst>
                <a:path w="3333" h="1188" extrusionOk="0">
                  <a:moveTo>
                    <a:pt x="0" y="1187"/>
                  </a:moveTo>
                  <a:lnTo>
                    <a:pt x="3333" y="1187"/>
                  </a:lnTo>
                  <a:lnTo>
                    <a:pt x="333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9">
              <a:extLst>
                <a:ext uri="{FF2B5EF4-FFF2-40B4-BE49-F238E27FC236}">
                  <a16:creationId xmlns:a16="http://schemas.microsoft.com/office/drawing/2014/main" id="{A3F15967-2A31-D3F2-3592-86EE74ED518B}"/>
                </a:ext>
              </a:extLst>
            </p:cNvPr>
            <p:cNvSpPr/>
            <p:nvPr/>
          </p:nvSpPr>
          <p:spPr>
            <a:xfrm>
              <a:off x="-1133858" y="2282787"/>
              <a:ext cx="617680" cy="220163"/>
            </a:xfrm>
            <a:custGeom>
              <a:avLst/>
              <a:gdLst/>
              <a:ahLst/>
              <a:cxnLst/>
              <a:rect l="l" t="t" r="r" b="b"/>
              <a:pathLst>
                <a:path w="3333" h="1188" extrusionOk="0">
                  <a:moveTo>
                    <a:pt x="0" y="1187"/>
                  </a:moveTo>
                  <a:lnTo>
                    <a:pt x="3333" y="1187"/>
                  </a:lnTo>
                  <a:lnTo>
                    <a:pt x="333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9">
              <a:extLst>
                <a:ext uri="{FF2B5EF4-FFF2-40B4-BE49-F238E27FC236}">
                  <a16:creationId xmlns:a16="http://schemas.microsoft.com/office/drawing/2014/main" id="{40CC61D9-CC2B-8A26-B954-C33DEBE5724D}"/>
                </a:ext>
              </a:extLst>
            </p:cNvPr>
            <p:cNvSpPr/>
            <p:nvPr/>
          </p:nvSpPr>
          <p:spPr>
            <a:xfrm>
              <a:off x="-1726152" y="-107136"/>
              <a:ext cx="199036" cy="2525390"/>
            </a:xfrm>
            <a:custGeom>
              <a:avLst/>
              <a:gdLst/>
              <a:ahLst/>
              <a:cxnLst/>
              <a:rect l="l" t="t" r="r" b="b"/>
              <a:pathLst>
                <a:path w="1074" h="13627" extrusionOk="0">
                  <a:moveTo>
                    <a:pt x="1" y="13627"/>
                  </a:moveTo>
                  <a:lnTo>
                    <a:pt x="1074" y="13627"/>
                  </a:lnTo>
                  <a:lnTo>
                    <a:pt x="1074" y="2534"/>
                  </a:lnTo>
                  <a:cubicBezTo>
                    <a:pt x="1074" y="2830"/>
                    <a:pt x="823" y="3059"/>
                    <a:pt x="549" y="3059"/>
                  </a:cubicBezTo>
                  <a:cubicBezTo>
                    <a:pt x="252" y="3059"/>
                    <a:pt x="24" y="2830"/>
                    <a:pt x="24" y="2534"/>
                  </a:cubicBezTo>
                  <a:lnTo>
                    <a:pt x="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9">
              <a:extLst>
                <a:ext uri="{FF2B5EF4-FFF2-40B4-BE49-F238E27FC236}">
                  <a16:creationId xmlns:a16="http://schemas.microsoft.com/office/drawing/2014/main" id="{9F690A06-7493-A525-4A68-4E583CCF93B2}"/>
                </a:ext>
              </a:extLst>
            </p:cNvPr>
            <p:cNvSpPr/>
            <p:nvPr/>
          </p:nvSpPr>
          <p:spPr>
            <a:xfrm>
              <a:off x="-1527300" y="-1355100"/>
              <a:ext cx="194774" cy="3773351"/>
            </a:xfrm>
            <a:custGeom>
              <a:avLst/>
              <a:gdLst/>
              <a:ahLst/>
              <a:cxnLst/>
              <a:rect l="l" t="t" r="r" b="b"/>
              <a:pathLst>
                <a:path w="1051" h="20361" extrusionOk="0">
                  <a:moveTo>
                    <a:pt x="1" y="20361"/>
                  </a:moveTo>
                  <a:lnTo>
                    <a:pt x="1051" y="20361"/>
                  </a:lnTo>
                  <a:lnTo>
                    <a:pt x="1051" y="617"/>
                  </a:lnTo>
                  <a:cubicBezTo>
                    <a:pt x="868" y="412"/>
                    <a:pt x="708" y="183"/>
                    <a:pt x="526" y="1"/>
                  </a:cubicBezTo>
                  <a:cubicBezTo>
                    <a:pt x="343" y="183"/>
                    <a:pt x="161" y="412"/>
                    <a:pt x="1" y="6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9">
              <a:extLst>
                <a:ext uri="{FF2B5EF4-FFF2-40B4-BE49-F238E27FC236}">
                  <a16:creationId xmlns:a16="http://schemas.microsoft.com/office/drawing/2014/main" id="{C1444499-95BA-A6AA-A735-CE4FB3272E25}"/>
                </a:ext>
              </a:extLst>
            </p:cNvPr>
            <p:cNvSpPr/>
            <p:nvPr/>
          </p:nvSpPr>
          <p:spPr>
            <a:xfrm>
              <a:off x="-1527300" y="-1312846"/>
              <a:ext cx="194774" cy="1946072"/>
            </a:xfrm>
            <a:custGeom>
              <a:avLst/>
              <a:gdLst/>
              <a:ahLst/>
              <a:cxnLst/>
              <a:rect l="l" t="t" r="r" b="b"/>
              <a:pathLst>
                <a:path w="1051" h="10501" extrusionOk="0">
                  <a:moveTo>
                    <a:pt x="1051" y="389"/>
                  </a:moveTo>
                  <a:cubicBezTo>
                    <a:pt x="937" y="252"/>
                    <a:pt x="845" y="138"/>
                    <a:pt x="731" y="1"/>
                  </a:cubicBezTo>
                  <a:lnTo>
                    <a:pt x="320" y="1"/>
                  </a:lnTo>
                  <a:cubicBezTo>
                    <a:pt x="206" y="138"/>
                    <a:pt x="115" y="252"/>
                    <a:pt x="1" y="389"/>
                  </a:cubicBezTo>
                  <a:lnTo>
                    <a:pt x="1" y="9953"/>
                  </a:lnTo>
                  <a:cubicBezTo>
                    <a:pt x="1" y="10250"/>
                    <a:pt x="229" y="10501"/>
                    <a:pt x="526" y="10501"/>
                  </a:cubicBezTo>
                  <a:cubicBezTo>
                    <a:pt x="822" y="10501"/>
                    <a:pt x="1051" y="10250"/>
                    <a:pt x="1051" y="99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9">
              <a:extLst>
                <a:ext uri="{FF2B5EF4-FFF2-40B4-BE49-F238E27FC236}">
                  <a16:creationId xmlns:a16="http://schemas.microsoft.com/office/drawing/2014/main" id="{2C08B298-85EC-E121-EED4-0B1BDB120DA5}"/>
                </a:ext>
              </a:extLst>
            </p:cNvPr>
            <p:cNvSpPr/>
            <p:nvPr/>
          </p:nvSpPr>
          <p:spPr>
            <a:xfrm>
              <a:off x="-1332710" y="-1240941"/>
              <a:ext cx="194774" cy="3659193"/>
            </a:xfrm>
            <a:custGeom>
              <a:avLst/>
              <a:gdLst/>
              <a:ahLst/>
              <a:cxnLst/>
              <a:rect l="l" t="t" r="r" b="b"/>
              <a:pathLst>
                <a:path w="1051" h="19745" extrusionOk="0">
                  <a:moveTo>
                    <a:pt x="1" y="19745"/>
                  </a:moveTo>
                  <a:lnTo>
                    <a:pt x="1051" y="19745"/>
                  </a:lnTo>
                  <a:lnTo>
                    <a:pt x="1051" y="7191"/>
                  </a:lnTo>
                  <a:lnTo>
                    <a:pt x="1051" y="5548"/>
                  </a:lnTo>
                  <a:lnTo>
                    <a:pt x="1051" y="5570"/>
                  </a:lnTo>
                  <a:lnTo>
                    <a:pt x="1051" y="8652"/>
                  </a:lnTo>
                  <a:cubicBezTo>
                    <a:pt x="1051" y="8948"/>
                    <a:pt x="822" y="9177"/>
                    <a:pt x="526" y="9177"/>
                  </a:cubicBezTo>
                  <a:cubicBezTo>
                    <a:pt x="252" y="9177"/>
                    <a:pt x="1" y="8948"/>
                    <a:pt x="1" y="8652"/>
                  </a:cubicBezTo>
                  <a:lnTo>
                    <a:pt x="1" y="5570"/>
                  </a:lnTo>
                  <a:lnTo>
                    <a:pt x="1" y="24"/>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9">
              <a:extLst>
                <a:ext uri="{FF2B5EF4-FFF2-40B4-BE49-F238E27FC236}">
                  <a16:creationId xmlns:a16="http://schemas.microsoft.com/office/drawing/2014/main" id="{D5D558FA-7F62-A0BD-26F5-2FCEB2F00961}"/>
                </a:ext>
              </a:extLst>
            </p:cNvPr>
            <p:cNvSpPr/>
            <p:nvPr/>
          </p:nvSpPr>
          <p:spPr>
            <a:xfrm>
              <a:off x="-1675373" y="-1355100"/>
              <a:ext cx="490919" cy="423277"/>
            </a:xfrm>
            <a:custGeom>
              <a:avLst/>
              <a:gdLst/>
              <a:ahLst/>
              <a:cxnLst/>
              <a:rect l="l" t="t" r="r" b="b"/>
              <a:pathLst>
                <a:path w="2649" h="2284" extrusionOk="0">
                  <a:moveTo>
                    <a:pt x="1325" y="1"/>
                  </a:moveTo>
                  <a:cubicBezTo>
                    <a:pt x="1827" y="571"/>
                    <a:pt x="2352" y="1210"/>
                    <a:pt x="2649" y="2055"/>
                  </a:cubicBezTo>
                  <a:cubicBezTo>
                    <a:pt x="2261" y="2215"/>
                    <a:pt x="1804" y="2283"/>
                    <a:pt x="1325" y="2283"/>
                  </a:cubicBezTo>
                  <a:cubicBezTo>
                    <a:pt x="823" y="2283"/>
                    <a:pt x="366" y="2215"/>
                    <a:pt x="1" y="2055"/>
                  </a:cubicBezTo>
                  <a:cubicBezTo>
                    <a:pt x="298" y="1210"/>
                    <a:pt x="823" y="571"/>
                    <a:pt x="1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9">
              <a:extLst>
                <a:ext uri="{FF2B5EF4-FFF2-40B4-BE49-F238E27FC236}">
                  <a16:creationId xmlns:a16="http://schemas.microsoft.com/office/drawing/2014/main" id="{3EB93DDA-D0AF-EFE5-71C6-1EEAFFD83688}"/>
                </a:ext>
              </a:extLst>
            </p:cNvPr>
            <p:cNvSpPr/>
            <p:nvPr/>
          </p:nvSpPr>
          <p:spPr>
            <a:xfrm>
              <a:off x="-1675373" y="-1236679"/>
              <a:ext cx="148258" cy="300593"/>
            </a:xfrm>
            <a:custGeom>
              <a:avLst/>
              <a:gdLst/>
              <a:ahLst/>
              <a:cxnLst/>
              <a:rect l="l" t="t" r="r" b="b"/>
              <a:pathLst>
                <a:path w="800" h="1622" extrusionOk="0">
                  <a:moveTo>
                    <a:pt x="800" y="1621"/>
                  </a:moveTo>
                  <a:cubicBezTo>
                    <a:pt x="503" y="1576"/>
                    <a:pt x="229" y="1507"/>
                    <a:pt x="1" y="1416"/>
                  </a:cubicBezTo>
                  <a:cubicBezTo>
                    <a:pt x="183" y="891"/>
                    <a:pt x="480" y="412"/>
                    <a:pt x="8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9">
              <a:extLst>
                <a:ext uri="{FF2B5EF4-FFF2-40B4-BE49-F238E27FC236}">
                  <a16:creationId xmlns:a16="http://schemas.microsoft.com/office/drawing/2014/main" id="{C905DF8B-D301-D589-7008-3B6D8CD04E88}"/>
                </a:ext>
              </a:extLst>
            </p:cNvPr>
            <p:cNvSpPr/>
            <p:nvPr/>
          </p:nvSpPr>
          <p:spPr>
            <a:xfrm>
              <a:off x="-1332710" y="-1236679"/>
              <a:ext cx="148258" cy="300593"/>
            </a:xfrm>
            <a:custGeom>
              <a:avLst/>
              <a:gdLst/>
              <a:ahLst/>
              <a:cxnLst/>
              <a:rect l="l" t="t" r="r" b="b"/>
              <a:pathLst>
                <a:path w="800" h="1622" extrusionOk="0">
                  <a:moveTo>
                    <a:pt x="1" y="1621"/>
                  </a:moveTo>
                  <a:cubicBezTo>
                    <a:pt x="297" y="1576"/>
                    <a:pt x="571" y="1507"/>
                    <a:pt x="800" y="1416"/>
                  </a:cubicBezTo>
                  <a:cubicBezTo>
                    <a:pt x="617" y="891"/>
                    <a:pt x="320" y="412"/>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9">
              <a:extLst>
                <a:ext uri="{FF2B5EF4-FFF2-40B4-BE49-F238E27FC236}">
                  <a16:creationId xmlns:a16="http://schemas.microsoft.com/office/drawing/2014/main" id="{C0EA03FB-5A36-6F07-C5DA-23D61F296C5F}"/>
                </a:ext>
              </a:extLst>
            </p:cNvPr>
            <p:cNvSpPr/>
            <p:nvPr/>
          </p:nvSpPr>
          <p:spPr>
            <a:xfrm>
              <a:off x="-1582156" y="-669776"/>
              <a:ext cx="304670" cy="139733"/>
            </a:xfrm>
            <a:custGeom>
              <a:avLst/>
              <a:gdLst/>
              <a:ahLst/>
              <a:cxnLst/>
              <a:rect l="l" t="t" r="r" b="b"/>
              <a:pathLst>
                <a:path w="1644" h="754" extrusionOk="0">
                  <a:moveTo>
                    <a:pt x="342" y="662"/>
                  </a:moveTo>
                  <a:cubicBezTo>
                    <a:pt x="297" y="731"/>
                    <a:pt x="183" y="754"/>
                    <a:pt x="114" y="708"/>
                  </a:cubicBezTo>
                  <a:cubicBezTo>
                    <a:pt x="23" y="662"/>
                    <a:pt x="0" y="548"/>
                    <a:pt x="46" y="480"/>
                  </a:cubicBezTo>
                  <a:cubicBezTo>
                    <a:pt x="137" y="320"/>
                    <a:pt x="251" y="206"/>
                    <a:pt x="365" y="137"/>
                  </a:cubicBezTo>
                  <a:cubicBezTo>
                    <a:pt x="502" y="46"/>
                    <a:pt x="662" y="0"/>
                    <a:pt x="799" y="0"/>
                  </a:cubicBezTo>
                  <a:cubicBezTo>
                    <a:pt x="959" y="0"/>
                    <a:pt x="1096" y="46"/>
                    <a:pt x="1233" y="115"/>
                  </a:cubicBezTo>
                  <a:cubicBezTo>
                    <a:pt x="1370" y="206"/>
                    <a:pt x="1484" y="320"/>
                    <a:pt x="1598" y="480"/>
                  </a:cubicBezTo>
                  <a:cubicBezTo>
                    <a:pt x="1643" y="548"/>
                    <a:pt x="1621" y="662"/>
                    <a:pt x="1529" y="708"/>
                  </a:cubicBezTo>
                  <a:cubicBezTo>
                    <a:pt x="1461" y="754"/>
                    <a:pt x="1347" y="731"/>
                    <a:pt x="1301" y="662"/>
                  </a:cubicBezTo>
                  <a:cubicBezTo>
                    <a:pt x="1233" y="548"/>
                    <a:pt x="1141" y="480"/>
                    <a:pt x="1073" y="411"/>
                  </a:cubicBezTo>
                  <a:cubicBezTo>
                    <a:pt x="981" y="366"/>
                    <a:pt x="890" y="343"/>
                    <a:pt x="799" y="343"/>
                  </a:cubicBezTo>
                  <a:cubicBezTo>
                    <a:pt x="730" y="343"/>
                    <a:pt x="639" y="366"/>
                    <a:pt x="548" y="434"/>
                  </a:cubicBezTo>
                  <a:cubicBezTo>
                    <a:pt x="479" y="480"/>
                    <a:pt x="411" y="548"/>
                    <a:pt x="342" y="66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9">
              <a:extLst>
                <a:ext uri="{FF2B5EF4-FFF2-40B4-BE49-F238E27FC236}">
                  <a16:creationId xmlns:a16="http://schemas.microsoft.com/office/drawing/2014/main" id="{8D469520-9629-E433-B82C-53E8DEB1488C}"/>
                </a:ext>
              </a:extLst>
            </p:cNvPr>
            <p:cNvSpPr/>
            <p:nvPr/>
          </p:nvSpPr>
          <p:spPr>
            <a:xfrm>
              <a:off x="-1692238" y="273517"/>
              <a:ext cx="46701" cy="88955"/>
            </a:xfrm>
            <a:custGeom>
              <a:avLst/>
              <a:gdLst/>
              <a:ahLst/>
              <a:cxnLst/>
              <a:rect l="l" t="t" r="r" b="b"/>
              <a:pathLst>
                <a:path w="252" h="480" extrusionOk="0">
                  <a:moveTo>
                    <a:pt x="69" y="0"/>
                  </a:moveTo>
                  <a:lnTo>
                    <a:pt x="206" y="0"/>
                  </a:lnTo>
                  <a:cubicBezTo>
                    <a:pt x="229" y="0"/>
                    <a:pt x="252" y="23"/>
                    <a:pt x="252" y="69"/>
                  </a:cubicBezTo>
                  <a:lnTo>
                    <a:pt x="252" y="411"/>
                  </a:lnTo>
                  <a:cubicBezTo>
                    <a:pt x="252" y="457"/>
                    <a:pt x="229" y="480"/>
                    <a:pt x="206" y="480"/>
                  </a:cubicBezTo>
                  <a:lnTo>
                    <a:pt x="69" y="480"/>
                  </a:lnTo>
                  <a:cubicBezTo>
                    <a:pt x="23" y="480"/>
                    <a:pt x="1" y="457"/>
                    <a:pt x="1" y="411"/>
                  </a:cubicBezTo>
                  <a:lnTo>
                    <a:pt x="1" y="69"/>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9">
              <a:extLst>
                <a:ext uri="{FF2B5EF4-FFF2-40B4-BE49-F238E27FC236}">
                  <a16:creationId xmlns:a16="http://schemas.microsoft.com/office/drawing/2014/main" id="{9038AD9D-6A6F-93B9-850C-049B82F3B24B}"/>
                </a:ext>
              </a:extLst>
            </p:cNvPr>
            <p:cNvSpPr/>
            <p:nvPr/>
          </p:nvSpPr>
          <p:spPr>
            <a:xfrm>
              <a:off x="-1218551" y="273517"/>
              <a:ext cx="50964" cy="88955"/>
            </a:xfrm>
            <a:custGeom>
              <a:avLst/>
              <a:gdLst/>
              <a:ahLst/>
              <a:cxnLst/>
              <a:rect l="l" t="t" r="r" b="b"/>
              <a:pathLst>
                <a:path w="275" h="480" extrusionOk="0">
                  <a:moveTo>
                    <a:pt x="69" y="0"/>
                  </a:moveTo>
                  <a:lnTo>
                    <a:pt x="206" y="0"/>
                  </a:lnTo>
                  <a:cubicBezTo>
                    <a:pt x="252" y="0"/>
                    <a:pt x="275" y="23"/>
                    <a:pt x="275" y="69"/>
                  </a:cubicBezTo>
                  <a:lnTo>
                    <a:pt x="275" y="411"/>
                  </a:lnTo>
                  <a:cubicBezTo>
                    <a:pt x="275" y="457"/>
                    <a:pt x="252" y="480"/>
                    <a:pt x="206" y="480"/>
                  </a:cubicBezTo>
                  <a:lnTo>
                    <a:pt x="69" y="480"/>
                  </a:lnTo>
                  <a:cubicBezTo>
                    <a:pt x="24" y="480"/>
                    <a:pt x="1" y="457"/>
                    <a:pt x="1" y="411"/>
                  </a:cubicBezTo>
                  <a:lnTo>
                    <a:pt x="1" y="69"/>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9">
              <a:extLst>
                <a:ext uri="{FF2B5EF4-FFF2-40B4-BE49-F238E27FC236}">
                  <a16:creationId xmlns:a16="http://schemas.microsoft.com/office/drawing/2014/main" id="{9A59D3A1-8DDF-B315-EB1F-54001AA4AA5C}"/>
                </a:ext>
              </a:extLst>
            </p:cNvPr>
            <p:cNvSpPr/>
            <p:nvPr/>
          </p:nvSpPr>
          <p:spPr>
            <a:xfrm>
              <a:off x="-1692238" y="493495"/>
              <a:ext cx="46701" cy="84692"/>
            </a:xfrm>
            <a:custGeom>
              <a:avLst/>
              <a:gdLst/>
              <a:ahLst/>
              <a:cxnLst/>
              <a:rect l="l" t="t" r="r" b="b"/>
              <a:pathLst>
                <a:path w="252" h="457" extrusionOk="0">
                  <a:moveTo>
                    <a:pt x="69" y="0"/>
                  </a:moveTo>
                  <a:lnTo>
                    <a:pt x="206" y="0"/>
                  </a:lnTo>
                  <a:cubicBezTo>
                    <a:pt x="229" y="0"/>
                    <a:pt x="252" y="23"/>
                    <a:pt x="252" y="46"/>
                  </a:cubicBezTo>
                  <a:lnTo>
                    <a:pt x="252" y="411"/>
                  </a:lnTo>
                  <a:cubicBezTo>
                    <a:pt x="252" y="434"/>
                    <a:pt x="229" y="457"/>
                    <a:pt x="206" y="457"/>
                  </a:cubicBezTo>
                  <a:lnTo>
                    <a:pt x="69" y="457"/>
                  </a:lnTo>
                  <a:cubicBezTo>
                    <a:pt x="23" y="457"/>
                    <a:pt x="1" y="434"/>
                    <a:pt x="1" y="411"/>
                  </a:cubicBezTo>
                  <a:lnTo>
                    <a:pt x="1" y="46"/>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9">
              <a:extLst>
                <a:ext uri="{FF2B5EF4-FFF2-40B4-BE49-F238E27FC236}">
                  <a16:creationId xmlns:a16="http://schemas.microsoft.com/office/drawing/2014/main" id="{113DF167-C66B-56EE-CE32-6639184F6CCD}"/>
                </a:ext>
              </a:extLst>
            </p:cNvPr>
            <p:cNvSpPr/>
            <p:nvPr/>
          </p:nvSpPr>
          <p:spPr>
            <a:xfrm>
              <a:off x="-1218551" y="493495"/>
              <a:ext cx="50964" cy="84692"/>
            </a:xfrm>
            <a:custGeom>
              <a:avLst/>
              <a:gdLst/>
              <a:ahLst/>
              <a:cxnLst/>
              <a:rect l="l" t="t" r="r" b="b"/>
              <a:pathLst>
                <a:path w="275" h="457" extrusionOk="0">
                  <a:moveTo>
                    <a:pt x="69" y="0"/>
                  </a:moveTo>
                  <a:lnTo>
                    <a:pt x="206" y="0"/>
                  </a:lnTo>
                  <a:cubicBezTo>
                    <a:pt x="252" y="0"/>
                    <a:pt x="275" y="23"/>
                    <a:pt x="275" y="46"/>
                  </a:cubicBezTo>
                  <a:lnTo>
                    <a:pt x="275" y="411"/>
                  </a:lnTo>
                  <a:cubicBezTo>
                    <a:pt x="275" y="434"/>
                    <a:pt x="252" y="457"/>
                    <a:pt x="206" y="457"/>
                  </a:cubicBezTo>
                  <a:lnTo>
                    <a:pt x="69" y="457"/>
                  </a:lnTo>
                  <a:cubicBezTo>
                    <a:pt x="24" y="457"/>
                    <a:pt x="1" y="434"/>
                    <a:pt x="1" y="411"/>
                  </a:cubicBezTo>
                  <a:lnTo>
                    <a:pt x="1" y="46"/>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9">
              <a:extLst>
                <a:ext uri="{FF2B5EF4-FFF2-40B4-BE49-F238E27FC236}">
                  <a16:creationId xmlns:a16="http://schemas.microsoft.com/office/drawing/2014/main" id="{9C417AFF-1B88-899A-0EB4-0B6B201CEAC1}"/>
                </a:ext>
              </a:extLst>
            </p:cNvPr>
            <p:cNvSpPr/>
            <p:nvPr/>
          </p:nvSpPr>
          <p:spPr>
            <a:xfrm>
              <a:off x="-1692238" y="713473"/>
              <a:ext cx="46701" cy="84692"/>
            </a:xfrm>
            <a:custGeom>
              <a:avLst/>
              <a:gdLst/>
              <a:ahLst/>
              <a:cxnLst/>
              <a:rect l="l" t="t" r="r" b="b"/>
              <a:pathLst>
                <a:path w="252" h="457" extrusionOk="0">
                  <a:moveTo>
                    <a:pt x="69" y="0"/>
                  </a:moveTo>
                  <a:lnTo>
                    <a:pt x="206" y="0"/>
                  </a:lnTo>
                  <a:cubicBezTo>
                    <a:pt x="229" y="0"/>
                    <a:pt x="252" y="23"/>
                    <a:pt x="252" y="46"/>
                  </a:cubicBezTo>
                  <a:lnTo>
                    <a:pt x="252" y="411"/>
                  </a:lnTo>
                  <a:cubicBezTo>
                    <a:pt x="252" y="434"/>
                    <a:pt x="229" y="457"/>
                    <a:pt x="206" y="457"/>
                  </a:cubicBezTo>
                  <a:lnTo>
                    <a:pt x="69" y="457"/>
                  </a:lnTo>
                  <a:cubicBezTo>
                    <a:pt x="23" y="457"/>
                    <a:pt x="1" y="434"/>
                    <a:pt x="1" y="411"/>
                  </a:cubicBezTo>
                  <a:lnTo>
                    <a:pt x="1" y="46"/>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9">
              <a:extLst>
                <a:ext uri="{FF2B5EF4-FFF2-40B4-BE49-F238E27FC236}">
                  <a16:creationId xmlns:a16="http://schemas.microsoft.com/office/drawing/2014/main" id="{2D37FB63-EA31-5261-0C53-4124A9A2758B}"/>
                </a:ext>
              </a:extLst>
            </p:cNvPr>
            <p:cNvSpPr/>
            <p:nvPr/>
          </p:nvSpPr>
          <p:spPr>
            <a:xfrm>
              <a:off x="-1218551" y="713473"/>
              <a:ext cx="50964" cy="84692"/>
            </a:xfrm>
            <a:custGeom>
              <a:avLst/>
              <a:gdLst/>
              <a:ahLst/>
              <a:cxnLst/>
              <a:rect l="l" t="t" r="r" b="b"/>
              <a:pathLst>
                <a:path w="275" h="457" extrusionOk="0">
                  <a:moveTo>
                    <a:pt x="69" y="0"/>
                  </a:moveTo>
                  <a:lnTo>
                    <a:pt x="206" y="0"/>
                  </a:lnTo>
                  <a:cubicBezTo>
                    <a:pt x="252" y="0"/>
                    <a:pt x="275" y="23"/>
                    <a:pt x="275" y="46"/>
                  </a:cubicBezTo>
                  <a:lnTo>
                    <a:pt x="275" y="411"/>
                  </a:lnTo>
                  <a:cubicBezTo>
                    <a:pt x="275" y="434"/>
                    <a:pt x="252" y="457"/>
                    <a:pt x="206" y="457"/>
                  </a:cubicBezTo>
                  <a:lnTo>
                    <a:pt x="69" y="457"/>
                  </a:lnTo>
                  <a:cubicBezTo>
                    <a:pt x="24" y="457"/>
                    <a:pt x="1" y="434"/>
                    <a:pt x="1" y="411"/>
                  </a:cubicBezTo>
                  <a:lnTo>
                    <a:pt x="1" y="46"/>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9">
              <a:extLst>
                <a:ext uri="{FF2B5EF4-FFF2-40B4-BE49-F238E27FC236}">
                  <a16:creationId xmlns:a16="http://schemas.microsoft.com/office/drawing/2014/main" id="{E3057AE0-A4AC-D953-2401-5B62F76F0C67}"/>
                </a:ext>
              </a:extLst>
            </p:cNvPr>
            <p:cNvSpPr/>
            <p:nvPr/>
          </p:nvSpPr>
          <p:spPr>
            <a:xfrm>
              <a:off x="-1692238" y="929189"/>
              <a:ext cx="46701" cy="88955"/>
            </a:xfrm>
            <a:custGeom>
              <a:avLst/>
              <a:gdLst/>
              <a:ahLst/>
              <a:cxnLst/>
              <a:rect l="l" t="t" r="r" b="b"/>
              <a:pathLst>
                <a:path w="252" h="480" extrusionOk="0">
                  <a:moveTo>
                    <a:pt x="69" y="0"/>
                  </a:moveTo>
                  <a:lnTo>
                    <a:pt x="206" y="0"/>
                  </a:lnTo>
                  <a:cubicBezTo>
                    <a:pt x="229" y="0"/>
                    <a:pt x="252" y="23"/>
                    <a:pt x="252" y="69"/>
                  </a:cubicBezTo>
                  <a:lnTo>
                    <a:pt x="252" y="411"/>
                  </a:lnTo>
                  <a:cubicBezTo>
                    <a:pt x="252" y="457"/>
                    <a:pt x="229" y="480"/>
                    <a:pt x="206" y="480"/>
                  </a:cubicBezTo>
                  <a:lnTo>
                    <a:pt x="69" y="480"/>
                  </a:lnTo>
                  <a:cubicBezTo>
                    <a:pt x="23" y="480"/>
                    <a:pt x="1" y="457"/>
                    <a:pt x="1" y="411"/>
                  </a:cubicBezTo>
                  <a:lnTo>
                    <a:pt x="1" y="69"/>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9">
              <a:extLst>
                <a:ext uri="{FF2B5EF4-FFF2-40B4-BE49-F238E27FC236}">
                  <a16:creationId xmlns:a16="http://schemas.microsoft.com/office/drawing/2014/main" id="{509C3CDE-F777-2816-0F75-961F07194C51}"/>
                </a:ext>
              </a:extLst>
            </p:cNvPr>
            <p:cNvSpPr/>
            <p:nvPr/>
          </p:nvSpPr>
          <p:spPr>
            <a:xfrm>
              <a:off x="-1218551" y="929189"/>
              <a:ext cx="50964" cy="88955"/>
            </a:xfrm>
            <a:custGeom>
              <a:avLst/>
              <a:gdLst/>
              <a:ahLst/>
              <a:cxnLst/>
              <a:rect l="l" t="t" r="r" b="b"/>
              <a:pathLst>
                <a:path w="275" h="480" extrusionOk="0">
                  <a:moveTo>
                    <a:pt x="69" y="0"/>
                  </a:moveTo>
                  <a:lnTo>
                    <a:pt x="206" y="0"/>
                  </a:lnTo>
                  <a:cubicBezTo>
                    <a:pt x="252" y="0"/>
                    <a:pt x="275" y="23"/>
                    <a:pt x="275" y="69"/>
                  </a:cubicBezTo>
                  <a:lnTo>
                    <a:pt x="275" y="411"/>
                  </a:lnTo>
                  <a:cubicBezTo>
                    <a:pt x="275" y="457"/>
                    <a:pt x="252" y="480"/>
                    <a:pt x="206" y="480"/>
                  </a:cubicBezTo>
                  <a:lnTo>
                    <a:pt x="69" y="480"/>
                  </a:lnTo>
                  <a:cubicBezTo>
                    <a:pt x="24" y="480"/>
                    <a:pt x="1" y="457"/>
                    <a:pt x="1" y="411"/>
                  </a:cubicBezTo>
                  <a:lnTo>
                    <a:pt x="1" y="69"/>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9">
              <a:extLst>
                <a:ext uri="{FF2B5EF4-FFF2-40B4-BE49-F238E27FC236}">
                  <a16:creationId xmlns:a16="http://schemas.microsoft.com/office/drawing/2014/main" id="{5D6042DA-AF4B-52E9-768E-7B89E392BEEF}"/>
                </a:ext>
              </a:extLst>
            </p:cNvPr>
            <p:cNvSpPr/>
            <p:nvPr/>
          </p:nvSpPr>
          <p:spPr>
            <a:xfrm>
              <a:off x="-1692238" y="1149167"/>
              <a:ext cx="46701" cy="84692"/>
            </a:xfrm>
            <a:custGeom>
              <a:avLst/>
              <a:gdLst/>
              <a:ahLst/>
              <a:cxnLst/>
              <a:rect l="l" t="t" r="r" b="b"/>
              <a:pathLst>
                <a:path w="252" h="457" extrusionOk="0">
                  <a:moveTo>
                    <a:pt x="69" y="0"/>
                  </a:moveTo>
                  <a:lnTo>
                    <a:pt x="206" y="0"/>
                  </a:lnTo>
                  <a:cubicBezTo>
                    <a:pt x="229" y="0"/>
                    <a:pt x="252" y="23"/>
                    <a:pt x="252" y="46"/>
                  </a:cubicBezTo>
                  <a:lnTo>
                    <a:pt x="252" y="411"/>
                  </a:lnTo>
                  <a:cubicBezTo>
                    <a:pt x="252" y="434"/>
                    <a:pt x="229" y="457"/>
                    <a:pt x="206" y="457"/>
                  </a:cubicBezTo>
                  <a:lnTo>
                    <a:pt x="69" y="457"/>
                  </a:lnTo>
                  <a:cubicBezTo>
                    <a:pt x="23" y="457"/>
                    <a:pt x="1" y="434"/>
                    <a:pt x="1" y="411"/>
                  </a:cubicBezTo>
                  <a:lnTo>
                    <a:pt x="1" y="46"/>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9">
              <a:extLst>
                <a:ext uri="{FF2B5EF4-FFF2-40B4-BE49-F238E27FC236}">
                  <a16:creationId xmlns:a16="http://schemas.microsoft.com/office/drawing/2014/main" id="{68C59F8E-2B1F-BC97-7076-4AD3C5F6A7F0}"/>
                </a:ext>
              </a:extLst>
            </p:cNvPr>
            <p:cNvSpPr/>
            <p:nvPr/>
          </p:nvSpPr>
          <p:spPr>
            <a:xfrm>
              <a:off x="-1218551" y="1149167"/>
              <a:ext cx="50964" cy="84692"/>
            </a:xfrm>
            <a:custGeom>
              <a:avLst/>
              <a:gdLst/>
              <a:ahLst/>
              <a:cxnLst/>
              <a:rect l="l" t="t" r="r" b="b"/>
              <a:pathLst>
                <a:path w="275" h="457" extrusionOk="0">
                  <a:moveTo>
                    <a:pt x="69" y="0"/>
                  </a:moveTo>
                  <a:lnTo>
                    <a:pt x="206" y="0"/>
                  </a:lnTo>
                  <a:cubicBezTo>
                    <a:pt x="252" y="0"/>
                    <a:pt x="275" y="23"/>
                    <a:pt x="275" y="46"/>
                  </a:cubicBezTo>
                  <a:lnTo>
                    <a:pt x="275" y="411"/>
                  </a:lnTo>
                  <a:cubicBezTo>
                    <a:pt x="275" y="434"/>
                    <a:pt x="252" y="457"/>
                    <a:pt x="206" y="457"/>
                  </a:cubicBezTo>
                  <a:lnTo>
                    <a:pt x="69" y="457"/>
                  </a:lnTo>
                  <a:cubicBezTo>
                    <a:pt x="24" y="457"/>
                    <a:pt x="1" y="434"/>
                    <a:pt x="1" y="411"/>
                  </a:cubicBezTo>
                  <a:lnTo>
                    <a:pt x="1" y="46"/>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9">
              <a:extLst>
                <a:ext uri="{FF2B5EF4-FFF2-40B4-BE49-F238E27FC236}">
                  <a16:creationId xmlns:a16="http://schemas.microsoft.com/office/drawing/2014/main" id="{5D0B19C4-FB06-017E-5FF2-412884887A76}"/>
                </a:ext>
              </a:extLst>
            </p:cNvPr>
            <p:cNvSpPr/>
            <p:nvPr/>
          </p:nvSpPr>
          <p:spPr>
            <a:xfrm>
              <a:off x="-1692238" y="1364883"/>
              <a:ext cx="46701" cy="88955"/>
            </a:xfrm>
            <a:custGeom>
              <a:avLst/>
              <a:gdLst/>
              <a:ahLst/>
              <a:cxnLst/>
              <a:rect l="l" t="t" r="r" b="b"/>
              <a:pathLst>
                <a:path w="252" h="480" extrusionOk="0">
                  <a:moveTo>
                    <a:pt x="69" y="0"/>
                  </a:moveTo>
                  <a:lnTo>
                    <a:pt x="206" y="0"/>
                  </a:lnTo>
                  <a:cubicBezTo>
                    <a:pt x="229" y="0"/>
                    <a:pt x="252" y="23"/>
                    <a:pt x="252" y="69"/>
                  </a:cubicBezTo>
                  <a:lnTo>
                    <a:pt x="252" y="411"/>
                  </a:lnTo>
                  <a:cubicBezTo>
                    <a:pt x="252" y="457"/>
                    <a:pt x="229" y="480"/>
                    <a:pt x="206" y="480"/>
                  </a:cubicBezTo>
                  <a:lnTo>
                    <a:pt x="69" y="480"/>
                  </a:lnTo>
                  <a:cubicBezTo>
                    <a:pt x="23" y="480"/>
                    <a:pt x="1" y="457"/>
                    <a:pt x="1" y="411"/>
                  </a:cubicBezTo>
                  <a:lnTo>
                    <a:pt x="1" y="69"/>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9">
              <a:extLst>
                <a:ext uri="{FF2B5EF4-FFF2-40B4-BE49-F238E27FC236}">
                  <a16:creationId xmlns:a16="http://schemas.microsoft.com/office/drawing/2014/main" id="{C865CCB3-5710-2A6C-FD57-F15C7212AEED}"/>
                </a:ext>
              </a:extLst>
            </p:cNvPr>
            <p:cNvSpPr/>
            <p:nvPr/>
          </p:nvSpPr>
          <p:spPr>
            <a:xfrm>
              <a:off x="-1218551" y="1364883"/>
              <a:ext cx="50964" cy="88955"/>
            </a:xfrm>
            <a:custGeom>
              <a:avLst/>
              <a:gdLst/>
              <a:ahLst/>
              <a:cxnLst/>
              <a:rect l="l" t="t" r="r" b="b"/>
              <a:pathLst>
                <a:path w="275" h="480" extrusionOk="0">
                  <a:moveTo>
                    <a:pt x="69" y="0"/>
                  </a:moveTo>
                  <a:lnTo>
                    <a:pt x="206" y="0"/>
                  </a:lnTo>
                  <a:cubicBezTo>
                    <a:pt x="252" y="0"/>
                    <a:pt x="275" y="23"/>
                    <a:pt x="275" y="69"/>
                  </a:cubicBezTo>
                  <a:lnTo>
                    <a:pt x="275" y="411"/>
                  </a:lnTo>
                  <a:cubicBezTo>
                    <a:pt x="275" y="457"/>
                    <a:pt x="252" y="480"/>
                    <a:pt x="206" y="480"/>
                  </a:cubicBezTo>
                  <a:lnTo>
                    <a:pt x="69" y="480"/>
                  </a:lnTo>
                  <a:cubicBezTo>
                    <a:pt x="24" y="480"/>
                    <a:pt x="1" y="457"/>
                    <a:pt x="1" y="411"/>
                  </a:cubicBezTo>
                  <a:lnTo>
                    <a:pt x="1" y="69"/>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5" name="Google Shape;1525;p39">
            <a:extLst>
              <a:ext uri="{FF2B5EF4-FFF2-40B4-BE49-F238E27FC236}">
                <a16:creationId xmlns:a16="http://schemas.microsoft.com/office/drawing/2014/main" id="{5B727B25-8DB5-54A1-3FD2-CD2B465D7E89}"/>
              </a:ext>
            </a:extLst>
          </p:cNvPr>
          <p:cNvGrpSpPr/>
          <p:nvPr/>
        </p:nvGrpSpPr>
        <p:grpSpPr>
          <a:xfrm>
            <a:off x="8120351" y="1033652"/>
            <a:ext cx="620829" cy="656401"/>
            <a:chOff x="5199550" y="837750"/>
            <a:chExt cx="292775" cy="309550"/>
          </a:xfrm>
        </p:grpSpPr>
        <p:sp>
          <p:nvSpPr>
            <p:cNvPr id="1526" name="Google Shape;1526;p39">
              <a:extLst>
                <a:ext uri="{FF2B5EF4-FFF2-40B4-BE49-F238E27FC236}">
                  <a16:creationId xmlns:a16="http://schemas.microsoft.com/office/drawing/2014/main" id="{73C53D07-8060-1B4A-0F38-081568ABE8B9}"/>
                </a:ext>
              </a:extLst>
            </p:cNvPr>
            <p:cNvSpPr/>
            <p:nvPr/>
          </p:nvSpPr>
          <p:spPr>
            <a:xfrm>
              <a:off x="5363900" y="837750"/>
              <a:ext cx="93050" cy="75225"/>
            </a:xfrm>
            <a:custGeom>
              <a:avLst/>
              <a:gdLst/>
              <a:ahLst/>
              <a:cxnLst/>
              <a:rect l="l" t="t" r="r" b="b"/>
              <a:pathLst>
                <a:path w="3722" h="3009" extrusionOk="0">
                  <a:moveTo>
                    <a:pt x="1737" y="0"/>
                  </a:moveTo>
                  <a:cubicBezTo>
                    <a:pt x="971" y="0"/>
                    <a:pt x="580" y="332"/>
                    <a:pt x="138" y="1336"/>
                  </a:cubicBezTo>
                  <a:cubicBezTo>
                    <a:pt x="69" y="1495"/>
                    <a:pt x="1" y="1678"/>
                    <a:pt x="92" y="1838"/>
                  </a:cubicBezTo>
                  <a:cubicBezTo>
                    <a:pt x="138" y="1952"/>
                    <a:pt x="229" y="2020"/>
                    <a:pt x="320" y="2066"/>
                  </a:cubicBezTo>
                  <a:cubicBezTo>
                    <a:pt x="731" y="2340"/>
                    <a:pt x="1119" y="2591"/>
                    <a:pt x="1530" y="2865"/>
                  </a:cubicBezTo>
                  <a:cubicBezTo>
                    <a:pt x="1621" y="2910"/>
                    <a:pt x="1712" y="2979"/>
                    <a:pt x="1804" y="3002"/>
                  </a:cubicBezTo>
                  <a:cubicBezTo>
                    <a:pt x="1830" y="3007"/>
                    <a:pt x="1857" y="3009"/>
                    <a:pt x="1883" y="3009"/>
                  </a:cubicBezTo>
                  <a:cubicBezTo>
                    <a:pt x="2103" y="3009"/>
                    <a:pt x="2303" y="2848"/>
                    <a:pt x="2466" y="2705"/>
                  </a:cubicBezTo>
                  <a:cubicBezTo>
                    <a:pt x="2808" y="2385"/>
                    <a:pt x="3150" y="2089"/>
                    <a:pt x="3470" y="1769"/>
                  </a:cubicBezTo>
                  <a:cubicBezTo>
                    <a:pt x="3539" y="1701"/>
                    <a:pt x="3630" y="1632"/>
                    <a:pt x="3653" y="1541"/>
                  </a:cubicBezTo>
                  <a:cubicBezTo>
                    <a:pt x="3721" y="1427"/>
                    <a:pt x="3675" y="1290"/>
                    <a:pt x="3653" y="1153"/>
                  </a:cubicBezTo>
                  <a:cubicBezTo>
                    <a:pt x="3561" y="811"/>
                    <a:pt x="3447" y="445"/>
                    <a:pt x="3150" y="263"/>
                  </a:cubicBezTo>
                  <a:cubicBezTo>
                    <a:pt x="3014" y="171"/>
                    <a:pt x="2831" y="126"/>
                    <a:pt x="2671" y="103"/>
                  </a:cubicBezTo>
                  <a:cubicBezTo>
                    <a:pt x="2305" y="39"/>
                    <a:pt x="1999" y="0"/>
                    <a:pt x="1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9">
              <a:extLst>
                <a:ext uri="{FF2B5EF4-FFF2-40B4-BE49-F238E27FC236}">
                  <a16:creationId xmlns:a16="http://schemas.microsoft.com/office/drawing/2014/main" id="{3EFDEAA8-5793-D53A-23F0-5E35DBE57D4F}"/>
                </a:ext>
              </a:extLst>
            </p:cNvPr>
            <p:cNvSpPr/>
            <p:nvPr/>
          </p:nvSpPr>
          <p:spPr>
            <a:xfrm>
              <a:off x="5210400" y="954125"/>
              <a:ext cx="197475" cy="173250"/>
            </a:xfrm>
            <a:custGeom>
              <a:avLst/>
              <a:gdLst/>
              <a:ahLst/>
              <a:cxnLst/>
              <a:rect l="l" t="t" r="r" b="b"/>
              <a:pathLst>
                <a:path w="7899" h="6930" extrusionOk="0">
                  <a:moveTo>
                    <a:pt x="4293" y="1"/>
                  </a:moveTo>
                  <a:cubicBezTo>
                    <a:pt x="4088" y="1"/>
                    <a:pt x="3885" y="79"/>
                    <a:pt x="3698" y="173"/>
                  </a:cubicBezTo>
                  <a:cubicBezTo>
                    <a:pt x="2101" y="903"/>
                    <a:pt x="1" y="2455"/>
                    <a:pt x="1165" y="4418"/>
                  </a:cubicBezTo>
                  <a:cubicBezTo>
                    <a:pt x="1530" y="4989"/>
                    <a:pt x="2055" y="5445"/>
                    <a:pt x="2603" y="5879"/>
                  </a:cubicBezTo>
                  <a:cubicBezTo>
                    <a:pt x="2922" y="6153"/>
                    <a:pt x="3265" y="6404"/>
                    <a:pt x="3607" y="6678"/>
                  </a:cubicBezTo>
                  <a:cubicBezTo>
                    <a:pt x="3744" y="6792"/>
                    <a:pt x="3904" y="6929"/>
                    <a:pt x="4086" y="6929"/>
                  </a:cubicBezTo>
                  <a:cubicBezTo>
                    <a:pt x="4315" y="6929"/>
                    <a:pt x="4497" y="6769"/>
                    <a:pt x="4657" y="6632"/>
                  </a:cubicBezTo>
                  <a:lnTo>
                    <a:pt x="6894" y="4555"/>
                  </a:lnTo>
                  <a:cubicBezTo>
                    <a:pt x="7122" y="4350"/>
                    <a:pt x="7350" y="4144"/>
                    <a:pt x="7487" y="3893"/>
                  </a:cubicBezTo>
                  <a:cubicBezTo>
                    <a:pt x="7898" y="3231"/>
                    <a:pt x="7738" y="2296"/>
                    <a:pt x="7145" y="1816"/>
                  </a:cubicBezTo>
                  <a:cubicBezTo>
                    <a:pt x="6643" y="1428"/>
                    <a:pt x="5981" y="1337"/>
                    <a:pt x="5524" y="926"/>
                  </a:cubicBezTo>
                  <a:cubicBezTo>
                    <a:pt x="5159" y="629"/>
                    <a:pt x="4908" y="104"/>
                    <a:pt x="4429" y="13"/>
                  </a:cubicBezTo>
                  <a:cubicBezTo>
                    <a:pt x="4383" y="5"/>
                    <a:pt x="4338" y="1"/>
                    <a:pt x="4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9">
              <a:extLst>
                <a:ext uri="{FF2B5EF4-FFF2-40B4-BE49-F238E27FC236}">
                  <a16:creationId xmlns:a16="http://schemas.microsoft.com/office/drawing/2014/main" id="{63E9587E-A24E-8B44-0AC6-21EAAD0A9E82}"/>
                </a:ext>
              </a:extLst>
            </p:cNvPr>
            <p:cNvSpPr/>
            <p:nvPr/>
          </p:nvSpPr>
          <p:spPr>
            <a:xfrm>
              <a:off x="5199550" y="1032575"/>
              <a:ext cx="103325" cy="89650"/>
            </a:xfrm>
            <a:custGeom>
              <a:avLst/>
              <a:gdLst/>
              <a:ahLst/>
              <a:cxnLst/>
              <a:rect l="l" t="t" r="r" b="b"/>
              <a:pathLst>
                <a:path w="4133" h="3586" extrusionOk="0">
                  <a:moveTo>
                    <a:pt x="3140" y="0"/>
                  </a:moveTo>
                  <a:cubicBezTo>
                    <a:pt x="2921" y="0"/>
                    <a:pt x="2693" y="42"/>
                    <a:pt x="2489" y="93"/>
                  </a:cubicBezTo>
                  <a:cubicBezTo>
                    <a:pt x="2078" y="207"/>
                    <a:pt x="1667" y="367"/>
                    <a:pt x="1370" y="664"/>
                  </a:cubicBezTo>
                  <a:cubicBezTo>
                    <a:pt x="1142" y="847"/>
                    <a:pt x="982" y="1098"/>
                    <a:pt x="777" y="1303"/>
                  </a:cubicBezTo>
                  <a:cubicBezTo>
                    <a:pt x="593" y="1487"/>
                    <a:pt x="354" y="1653"/>
                    <a:pt x="94" y="1653"/>
                  </a:cubicBezTo>
                  <a:cubicBezTo>
                    <a:pt x="63" y="1653"/>
                    <a:pt x="32" y="1650"/>
                    <a:pt x="1" y="1645"/>
                  </a:cubicBezTo>
                  <a:lnTo>
                    <a:pt x="1" y="1645"/>
                  </a:lnTo>
                  <a:lnTo>
                    <a:pt x="366" y="3403"/>
                  </a:lnTo>
                  <a:cubicBezTo>
                    <a:pt x="676" y="3524"/>
                    <a:pt x="1012" y="3586"/>
                    <a:pt x="1347" y="3586"/>
                  </a:cubicBezTo>
                  <a:cubicBezTo>
                    <a:pt x="1900" y="3586"/>
                    <a:pt x="2450" y="3416"/>
                    <a:pt x="2877" y="3061"/>
                  </a:cubicBezTo>
                  <a:cubicBezTo>
                    <a:pt x="3219" y="2764"/>
                    <a:pt x="3470" y="2376"/>
                    <a:pt x="3699" y="1988"/>
                  </a:cubicBezTo>
                  <a:cubicBezTo>
                    <a:pt x="3858" y="1714"/>
                    <a:pt x="3995" y="1440"/>
                    <a:pt x="4064" y="1143"/>
                  </a:cubicBezTo>
                  <a:cubicBezTo>
                    <a:pt x="4132" y="824"/>
                    <a:pt x="4087" y="481"/>
                    <a:pt x="3858" y="253"/>
                  </a:cubicBezTo>
                  <a:cubicBezTo>
                    <a:pt x="3669" y="64"/>
                    <a:pt x="3411" y="0"/>
                    <a:pt x="3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9">
              <a:extLst>
                <a:ext uri="{FF2B5EF4-FFF2-40B4-BE49-F238E27FC236}">
                  <a16:creationId xmlns:a16="http://schemas.microsoft.com/office/drawing/2014/main" id="{7C94419A-197F-3B35-37C5-9DFE339BCA8F}"/>
                </a:ext>
              </a:extLst>
            </p:cNvPr>
            <p:cNvSpPr/>
            <p:nvPr/>
          </p:nvSpPr>
          <p:spPr>
            <a:xfrm>
              <a:off x="5286300" y="912775"/>
              <a:ext cx="78200" cy="98750"/>
            </a:xfrm>
            <a:custGeom>
              <a:avLst/>
              <a:gdLst/>
              <a:ahLst/>
              <a:cxnLst/>
              <a:rect l="l" t="t" r="r" b="b"/>
              <a:pathLst>
                <a:path w="3128" h="3950" extrusionOk="0">
                  <a:moveTo>
                    <a:pt x="1781" y="1"/>
                  </a:moveTo>
                  <a:lnTo>
                    <a:pt x="731" y="457"/>
                  </a:lnTo>
                  <a:cubicBezTo>
                    <a:pt x="571" y="822"/>
                    <a:pt x="411" y="1165"/>
                    <a:pt x="229" y="1530"/>
                  </a:cubicBezTo>
                  <a:cubicBezTo>
                    <a:pt x="114" y="1781"/>
                    <a:pt x="0" y="2032"/>
                    <a:pt x="0" y="2283"/>
                  </a:cubicBezTo>
                  <a:cubicBezTo>
                    <a:pt x="0" y="2671"/>
                    <a:pt x="229" y="3014"/>
                    <a:pt x="480" y="3288"/>
                  </a:cubicBezTo>
                  <a:cubicBezTo>
                    <a:pt x="754" y="3562"/>
                    <a:pt x="1073" y="3790"/>
                    <a:pt x="1416" y="3950"/>
                  </a:cubicBezTo>
                  <a:cubicBezTo>
                    <a:pt x="2055" y="3265"/>
                    <a:pt x="2602" y="2466"/>
                    <a:pt x="3013" y="1599"/>
                  </a:cubicBezTo>
                  <a:cubicBezTo>
                    <a:pt x="3059" y="1462"/>
                    <a:pt x="3127" y="1325"/>
                    <a:pt x="3082" y="1188"/>
                  </a:cubicBezTo>
                  <a:cubicBezTo>
                    <a:pt x="3059" y="1096"/>
                    <a:pt x="2990" y="1028"/>
                    <a:pt x="2922" y="937"/>
                  </a:cubicBezTo>
                  <a:cubicBezTo>
                    <a:pt x="2602" y="571"/>
                    <a:pt x="2192" y="252"/>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9">
              <a:extLst>
                <a:ext uri="{FF2B5EF4-FFF2-40B4-BE49-F238E27FC236}">
                  <a16:creationId xmlns:a16="http://schemas.microsoft.com/office/drawing/2014/main" id="{00186152-EC58-5EFF-A6AD-A1F97D00FE90}"/>
                </a:ext>
              </a:extLst>
            </p:cNvPr>
            <p:cNvSpPr/>
            <p:nvPr/>
          </p:nvSpPr>
          <p:spPr>
            <a:xfrm>
              <a:off x="5314725" y="1071900"/>
              <a:ext cx="86300" cy="63400"/>
            </a:xfrm>
            <a:custGeom>
              <a:avLst/>
              <a:gdLst/>
              <a:ahLst/>
              <a:cxnLst/>
              <a:rect l="l" t="t" r="r" b="b"/>
              <a:pathLst>
                <a:path w="3452" h="2536" extrusionOk="0">
                  <a:moveTo>
                    <a:pt x="1507" y="1"/>
                  </a:moveTo>
                  <a:cubicBezTo>
                    <a:pt x="0" y="1"/>
                    <a:pt x="669" y="2536"/>
                    <a:pt x="2143" y="2536"/>
                  </a:cubicBezTo>
                  <a:cubicBezTo>
                    <a:pt x="2219" y="2536"/>
                    <a:pt x="2298" y="2529"/>
                    <a:pt x="2378" y="2515"/>
                  </a:cubicBezTo>
                  <a:cubicBezTo>
                    <a:pt x="2881" y="2423"/>
                    <a:pt x="3428" y="2013"/>
                    <a:pt x="3451" y="1465"/>
                  </a:cubicBezTo>
                  <a:cubicBezTo>
                    <a:pt x="3451" y="871"/>
                    <a:pt x="2173" y="50"/>
                    <a:pt x="1602" y="4"/>
                  </a:cubicBezTo>
                  <a:cubicBezTo>
                    <a:pt x="1570" y="2"/>
                    <a:pt x="1538" y="1"/>
                    <a:pt x="1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9">
              <a:extLst>
                <a:ext uri="{FF2B5EF4-FFF2-40B4-BE49-F238E27FC236}">
                  <a16:creationId xmlns:a16="http://schemas.microsoft.com/office/drawing/2014/main" id="{0107173A-1868-C55D-5240-1CD34A2FEE01}"/>
                </a:ext>
              </a:extLst>
            </p:cNvPr>
            <p:cNvSpPr/>
            <p:nvPr/>
          </p:nvSpPr>
          <p:spPr>
            <a:xfrm>
              <a:off x="5435925" y="1093600"/>
              <a:ext cx="56400" cy="53700"/>
            </a:xfrm>
            <a:custGeom>
              <a:avLst/>
              <a:gdLst/>
              <a:ahLst/>
              <a:cxnLst/>
              <a:rect l="l" t="t" r="r" b="b"/>
              <a:pathLst>
                <a:path w="2256" h="2148" extrusionOk="0">
                  <a:moveTo>
                    <a:pt x="999" y="1"/>
                  </a:moveTo>
                  <a:cubicBezTo>
                    <a:pt x="487" y="1"/>
                    <a:pt x="0" y="341"/>
                    <a:pt x="178" y="1008"/>
                  </a:cubicBezTo>
                  <a:cubicBezTo>
                    <a:pt x="201" y="1099"/>
                    <a:pt x="269" y="1167"/>
                    <a:pt x="338" y="1236"/>
                  </a:cubicBezTo>
                  <a:cubicBezTo>
                    <a:pt x="703" y="1601"/>
                    <a:pt x="1137" y="1875"/>
                    <a:pt x="1616" y="2080"/>
                  </a:cubicBezTo>
                  <a:cubicBezTo>
                    <a:pt x="1707" y="2121"/>
                    <a:pt x="1819" y="2148"/>
                    <a:pt x="1925" y="2148"/>
                  </a:cubicBezTo>
                  <a:cubicBezTo>
                    <a:pt x="2059" y="2148"/>
                    <a:pt x="2181" y="2104"/>
                    <a:pt x="2232" y="1989"/>
                  </a:cubicBezTo>
                  <a:cubicBezTo>
                    <a:pt x="2255" y="1921"/>
                    <a:pt x="2255" y="1829"/>
                    <a:pt x="2232" y="1761"/>
                  </a:cubicBezTo>
                  <a:cubicBezTo>
                    <a:pt x="2187" y="1236"/>
                    <a:pt x="2118" y="688"/>
                    <a:pt x="1753" y="300"/>
                  </a:cubicBezTo>
                  <a:cubicBezTo>
                    <a:pt x="1561" y="100"/>
                    <a:pt x="1276" y="1"/>
                    <a:pt x="9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9">
              <a:extLst>
                <a:ext uri="{FF2B5EF4-FFF2-40B4-BE49-F238E27FC236}">
                  <a16:creationId xmlns:a16="http://schemas.microsoft.com/office/drawing/2014/main" id="{B9999F9C-0588-65F4-E9FC-D3B30BEC0550}"/>
                </a:ext>
              </a:extLst>
            </p:cNvPr>
            <p:cNvSpPr/>
            <p:nvPr/>
          </p:nvSpPr>
          <p:spPr>
            <a:xfrm>
              <a:off x="5275450" y="861375"/>
              <a:ext cx="39400" cy="32425"/>
            </a:xfrm>
            <a:custGeom>
              <a:avLst/>
              <a:gdLst/>
              <a:ahLst/>
              <a:cxnLst/>
              <a:rect l="l" t="t" r="r" b="b"/>
              <a:pathLst>
                <a:path w="1576" h="1297" extrusionOk="0">
                  <a:moveTo>
                    <a:pt x="817" y="1"/>
                  </a:moveTo>
                  <a:cubicBezTo>
                    <a:pt x="658" y="1"/>
                    <a:pt x="513" y="45"/>
                    <a:pt x="389" y="185"/>
                  </a:cubicBezTo>
                  <a:cubicBezTo>
                    <a:pt x="1" y="642"/>
                    <a:pt x="526" y="1189"/>
                    <a:pt x="982" y="1281"/>
                  </a:cubicBezTo>
                  <a:cubicBezTo>
                    <a:pt x="1035" y="1291"/>
                    <a:pt x="1088" y="1297"/>
                    <a:pt x="1141" y="1297"/>
                  </a:cubicBezTo>
                  <a:cubicBezTo>
                    <a:pt x="1316" y="1297"/>
                    <a:pt x="1477" y="1233"/>
                    <a:pt x="1530" y="1075"/>
                  </a:cubicBezTo>
                  <a:cubicBezTo>
                    <a:pt x="1576" y="961"/>
                    <a:pt x="1553" y="847"/>
                    <a:pt x="1530" y="733"/>
                  </a:cubicBezTo>
                  <a:cubicBezTo>
                    <a:pt x="1439" y="368"/>
                    <a:pt x="1461" y="117"/>
                    <a:pt x="1051" y="25"/>
                  </a:cubicBezTo>
                  <a:cubicBezTo>
                    <a:pt x="970" y="11"/>
                    <a:pt x="892" y="1"/>
                    <a:pt x="8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3" name="Google Shape;1533;p39">
            <a:extLst>
              <a:ext uri="{FF2B5EF4-FFF2-40B4-BE49-F238E27FC236}">
                <a16:creationId xmlns:a16="http://schemas.microsoft.com/office/drawing/2014/main" id="{0644C0A0-AE5B-B7A6-BBAB-1301214F054D}"/>
              </a:ext>
            </a:extLst>
          </p:cNvPr>
          <p:cNvGrpSpPr/>
          <p:nvPr/>
        </p:nvGrpSpPr>
        <p:grpSpPr>
          <a:xfrm>
            <a:off x="277163" y="4193273"/>
            <a:ext cx="620829" cy="656401"/>
            <a:chOff x="5199550" y="837750"/>
            <a:chExt cx="292775" cy="309550"/>
          </a:xfrm>
        </p:grpSpPr>
        <p:sp>
          <p:nvSpPr>
            <p:cNvPr id="1534" name="Google Shape;1534;p39">
              <a:extLst>
                <a:ext uri="{FF2B5EF4-FFF2-40B4-BE49-F238E27FC236}">
                  <a16:creationId xmlns:a16="http://schemas.microsoft.com/office/drawing/2014/main" id="{004A3C2F-A227-2850-CC69-D9FCB479F997}"/>
                </a:ext>
              </a:extLst>
            </p:cNvPr>
            <p:cNvSpPr/>
            <p:nvPr/>
          </p:nvSpPr>
          <p:spPr>
            <a:xfrm>
              <a:off x="5363900" y="837750"/>
              <a:ext cx="93050" cy="75225"/>
            </a:xfrm>
            <a:custGeom>
              <a:avLst/>
              <a:gdLst/>
              <a:ahLst/>
              <a:cxnLst/>
              <a:rect l="l" t="t" r="r" b="b"/>
              <a:pathLst>
                <a:path w="3722" h="3009" extrusionOk="0">
                  <a:moveTo>
                    <a:pt x="1737" y="0"/>
                  </a:moveTo>
                  <a:cubicBezTo>
                    <a:pt x="971" y="0"/>
                    <a:pt x="580" y="332"/>
                    <a:pt x="138" y="1336"/>
                  </a:cubicBezTo>
                  <a:cubicBezTo>
                    <a:pt x="69" y="1495"/>
                    <a:pt x="1" y="1678"/>
                    <a:pt x="92" y="1838"/>
                  </a:cubicBezTo>
                  <a:cubicBezTo>
                    <a:pt x="138" y="1952"/>
                    <a:pt x="229" y="2020"/>
                    <a:pt x="320" y="2066"/>
                  </a:cubicBezTo>
                  <a:cubicBezTo>
                    <a:pt x="731" y="2340"/>
                    <a:pt x="1119" y="2591"/>
                    <a:pt x="1530" y="2865"/>
                  </a:cubicBezTo>
                  <a:cubicBezTo>
                    <a:pt x="1621" y="2910"/>
                    <a:pt x="1712" y="2979"/>
                    <a:pt x="1804" y="3002"/>
                  </a:cubicBezTo>
                  <a:cubicBezTo>
                    <a:pt x="1830" y="3007"/>
                    <a:pt x="1857" y="3009"/>
                    <a:pt x="1883" y="3009"/>
                  </a:cubicBezTo>
                  <a:cubicBezTo>
                    <a:pt x="2103" y="3009"/>
                    <a:pt x="2303" y="2848"/>
                    <a:pt x="2466" y="2705"/>
                  </a:cubicBezTo>
                  <a:cubicBezTo>
                    <a:pt x="2808" y="2385"/>
                    <a:pt x="3150" y="2089"/>
                    <a:pt x="3470" y="1769"/>
                  </a:cubicBezTo>
                  <a:cubicBezTo>
                    <a:pt x="3539" y="1701"/>
                    <a:pt x="3630" y="1632"/>
                    <a:pt x="3653" y="1541"/>
                  </a:cubicBezTo>
                  <a:cubicBezTo>
                    <a:pt x="3721" y="1427"/>
                    <a:pt x="3675" y="1290"/>
                    <a:pt x="3653" y="1153"/>
                  </a:cubicBezTo>
                  <a:cubicBezTo>
                    <a:pt x="3561" y="811"/>
                    <a:pt x="3447" y="445"/>
                    <a:pt x="3150" y="263"/>
                  </a:cubicBezTo>
                  <a:cubicBezTo>
                    <a:pt x="3014" y="171"/>
                    <a:pt x="2831" y="126"/>
                    <a:pt x="2671" y="103"/>
                  </a:cubicBezTo>
                  <a:cubicBezTo>
                    <a:pt x="2305" y="39"/>
                    <a:pt x="1999" y="0"/>
                    <a:pt x="1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9">
              <a:extLst>
                <a:ext uri="{FF2B5EF4-FFF2-40B4-BE49-F238E27FC236}">
                  <a16:creationId xmlns:a16="http://schemas.microsoft.com/office/drawing/2014/main" id="{EDE92479-6303-260C-855D-A5975E7D017D}"/>
                </a:ext>
              </a:extLst>
            </p:cNvPr>
            <p:cNvSpPr/>
            <p:nvPr/>
          </p:nvSpPr>
          <p:spPr>
            <a:xfrm>
              <a:off x="5210400" y="954125"/>
              <a:ext cx="197475" cy="173250"/>
            </a:xfrm>
            <a:custGeom>
              <a:avLst/>
              <a:gdLst/>
              <a:ahLst/>
              <a:cxnLst/>
              <a:rect l="l" t="t" r="r" b="b"/>
              <a:pathLst>
                <a:path w="7899" h="6930" extrusionOk="0">
                  <a:moveTo>
                    <a:pt x="4293" y="1"/>
                  </a:moveTo>
                  <a:cubicBezTo>
                    <a:pt x="4088" y="1"/>
                    <a:pt x="3885" y="79"/>
                    <a:pt x="3698" y="173"/>
                  </a:cubicBezTo>
                  <a:cubicBezTo>
                    <a:pt x="2101" y="903"/>
                    <a:pt x="1" y="2455"/>
                    <a:pt x="1165" y="4418"/>
                  </a:cubicBezTo>
                  <a:cubicBezTo>
                    <a:pt x="1530" y="4989"/>
                    <a:pt x="2055" y="5445"/>
                    <a:pt x="2603" y="5879"/>
                  </a:cubicBezTo>
                  <a:cubicBezTo>
                    <a:pt x="2922" y="6153"/>
                    <a:pt x="3265" y="6404"/>
                    <a:pt x="3607" y="6678"/>
                  </a:cubicBezTo>
                  <a:cubicBezTo>
                    <a:pt x="3744" y="6792"/>
                    <a:pt x="3904" y="6929"/>
                    <a:pt x="4086" y="6929"/>
                  </a:cubicBezTo>
                  <a:cubicBezTo>
                    <a:pt x="4315" y="6929"/>
                    <a:pt x="4497" y="6769"/>
                    <a:pt x="4657" y="6632"/>
                  </a:cubicBezTo>
                  <a:lnTo>
                    <a:pt x="6894" y="4555"/>
                  </a:lnTo>
                  <a:cubicBezTo>
                    <a:pt x="7122" y="4350"/>
                    <a:pt x="7350" y="4144"/>
                    <a:pt x="7487" y="3893"/>
                  </a:cubicBezTo>
                  <a:cubicBezTo>
                    <a:pt x="7898" y="3231"/>
                    <a:pt x="7738" y="2296"/>
                    <a:pt x="7145" y="1816"/>
                  </a:cubicBezTo>
                  <a:cubicBezTo>
                    <a:pt x="6643" y="1428"/>
                    <a:pt x="5981" y="1337"/>
                    <a:pt x="5524" y="926"/>
                  </a:cubicBezTo>
                  <a:cubicBezTo>
                    <a:pt x="5159" y="629"/>
                    <a:pt x="4908" y="104"/>
                    <a:pt x="4429" y="13"/>
                  </a:cubicBezTo>
                  <a:cubicBezTo>
                    <a:pt x="4383" y="5"/>
                    <a:pt x="4338" y="1"/>
                    <a:pt x="4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9">
              <a:extLst>
                <a:ext uri="{FF2B5EF4-FFF2-40B4-BE49-F238E27FC236}">
                  <a16:creationId xmlns:a16="http://schemas.microsoft.com/office/drawing/2014/main" id="{DF7D4C61-172E-A4CC-8743-5CFBA8E4655A}"/>
                </a:ext>
              </a:extLst>
            </p:cNvPr>
            <p:cNvSpPr/>
            <p:nvPr/>
          </p:nvSpPr>
          <p:spPr>
            <a:xfrm>
              <a:off x="5199550" y="1032575"/>
              <a:ext cx="103325" cy="89650"/>
            </a:xfrm>
            <a:custGeom>
              <a:avLst/>
              <a:gdLst/>
              <a:ahLst/>
              <a:cxnLst/>
              <a:rect l="l" t="t" r="r" b="b"/>
              <a:pathLst>
                <a:path w="4133" h="3586" extrusionOk="0">
                  <a:moveTo>
                    <a:pt x="3140" y="0"/>
                  </a:moveTo>
                  <a:cubicBezTo>
                    <a:pt x="2921" y="0"/>
                    <a:pt x="2693" y="42"/>
                    <a:pt x="2489" y="93"/>
                  </a:cubicBezTo>
                  <a:cubicBezTo>
                    <a:pt x="2078" y="207"/>
                    <a:pt x="1667" y="367"/>
                    <a:pt x="1370" y="664"/>
                  </a:cubicBezTo>
                  <a:cubicBezTo>
                    <a:pt x="1142" y="847"/>
                    <a:pt x="982" y="1098"/>
                    <a:pt x="777" y="1303"/>
                  </a:cubicBezTo>
                  <a:cubicBezTo>
                    <a:pt x="593" y="1487"/>
                    <a:pt x="354" y="1653"/>
                    <a:pt x="94" y="1653"/>
                  </a:cubicBezTo>
                  <a:cubicBezTo>
                    <a:pt x="63" y="1653"/>
                    <a:pt x="32" y="1650"/>
                    <a:pt x="1" y="1645"/>
                  </a:cubicBezTo>
                  <a:lnTo>
                    <a:pt x="1" y="1645"/>
                  </a:lnTo>
                  <a:lnTo>
                    <a:pt x="366" y="3403"/>
                  </a:lnTo>
                  <a:cubicBezTo>
                    <a:pt x="676" y="3524"/>
                    <a:pt x="1012" y="3586"/>
                    <a:pt x="1347" y="3586"/>
                  </a:cubicBezTo>
                  <a:cubicBezTo>
                    <a:pt x="1900" y="3586"/>
                    <a:pt x="2450" y="3416"/>
                    <a:pt x="2877" y="3061"/>
                  </a:cubicBezTo>
                  <a:cubicBezTo>
                    <a:pt x="3219" y="2764"/>
                    <a:pt x="3470" y="2376"/>
                    <a:pt x="3699" y="1988"/>
                  </a:cubicBezTo>
                  <a:cubicBezTo>
                    <a:pt x="3858" y="1714"/>
                    <a:pt x="3995" y="1440"/>
                    <a:pt x="4064" y="1143"/>
                  </a:cubicBezTo>
                  <a:cubicBezTo>
                    <a:pt x="4132" y="824"/>
                    <a:pt x="4087" y="481"/>
                    <a:pt x="3858" y="253"/>
                  </a:cubicBezTo>
                  <a:cubicBezTo>
                    <a:pt x="3669" y="64"/>
                    <a:pt x="3411" y="0"/>
                    <a:pt x="3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9">
              <a:extLst>
                <a:ext uri="{FF2B5EF4-FFF2-40B4-BE49-F238E27FC236}">
                  <a16:creationId xmlns:a16="http://schemas.microsoft.com/office/drawing/2014/main" id="{121F3E22-2A46-9AF6-1814-880E16F53E2E}"/>
                </a:ext>
              </a:extLst>
            </p:cNvPr>
            <p:cNvSpPr/>
            <p:nvPr/>
          </p:nvSpPr>
          <p:spPr>
            <a:xfrm>
              <a:off x="5286300" y="912775"/>
              <a:ext cx="78200" cy="98750"/>
            </a:xfrm>
            <a:custGeom>
              <a:avLst/>
              <a:gdLst/>
              <a:ahLst/>
              <a:cxnLst/>
              <a:rect l="l" t="t" r="r" b="b"/>
              <a:pathLst>
                <a:path w="3128" h="3950" extrusionOk="0">
                  <a:moveTo>
                    <a:pt x="1781" y="1"/>
                  </a:moveTo>
                  <a:lnTo>
                    <a:pt x="731" y="457"/>
                  </a:lnTo>
                  <a:cubicBezTo>
                    <a:pt x="571" y="822"/>
                    <a:pt x="411" y="1165"/>
                    <a:pt x="229" y="1530"/>
                  </a:cubicBezTo>
                  <a:cubicBezTo>
                    <a:pt x="114" y="1781"/>
                    <a:pt x="0" y="2032"/>
                    <a:pt x="0" y="2283"/>
                  </a:cubicBezTo>
                  <a:cubicBezTo>
                    <a:pt x="0" y="2671"/>
                    <a:pt x="229" y="3014"/>
                    <a:pt x="480" y="3288"/>
                  </a:cubicBezTo>
                  <a:cubicBezTo>
                    <a:pt x="754" y="3562"/>
                    <a:pt x="1073" y="3790"/>
                    <a:pt x="1416" y="3950"/>
                  </a:cubicBezTo>
                  <a:cubicBezTo>
                    <a:pt x="2055" y="3265"/>
                    <a:pt x="2602" y="2466"/>
                    <a:pt x="3013" y="1599"/>
                  </a:cubicBezTo>
                  <a:cubicBezTo>
                    <a:pt x="3059" y="1462"/>
                    <a:pt x="3127" y="1325"/>
                    <a:pt x="3082" y="1188"/>
                  </a:cubicBezTo>
                  <a:cubicBezTo>
                    <a:pt x="3059" y="1096"/>
                    <a:pt x="2990" y="1028"/>
                    <a:pt x="2922" y="937"/>
                  </a:cubicBezTo>
                  <a:cubicBezTo>
                    <a:pt x="2602" y="571"/>
                    <a:pt x="2192" y="252"/>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9">
              <a:extLst>
                <a:ext uri="{FF2B5EF4-FFF2-40B4-BE49-F238E27FC236}">
                  <a16:creationId xmlns:a16="http://schemas.microsoft.com/office/drawing/2014/main" id="{159B6A82-19A9-AB02-0D56-1AFF3E942C6B}"/>
                </a:ext>
              </a:extLst>
            </p:cNvPr>
            <p:cNvSpPr/>
            <p:nvPr/>
          </p:nvSpPr>
          <p:spPr>
            <a:xfrm>
              <a:off x="5314725" y="1071900"/>
              <a:ext cx="86300" cy="63400"/>
            </a:xfrm>
            <a:custGeom>
              <a:avLst/>
              <a:gdLst/>
              <a:ahLst/>
              <a:cxnLst/>
              <a:rect l="l" t="t" r="r" b="b"/>
              <a:pathLst>
                <a:path w="3452" h="2536" extrusionOk="0">
                  <a:moveTo>
                    <a:pt x="1507" y="1"/>
                  </a:moveTo>
                  <a:cubicBezTo>
                    <a:pt x="0" y="1"/>
                    <a:pt x="669" y="2536"/>
                    <a:pt x="2143" y="2536"/>
                  </a:cubicBezTo>
                  <a:cubicBezTo>
                    <a:pt x="2219" y="2536"/>
                    <a:pt x="2298" y="2529"/>
                    <a:pt x="2378" y="2515"/>
                  </a:cubicBezTo>
                  <a:cubicBezTo>
                    <a:pt x="2881" y="2423"/>
                    <a:pt x="3428" y="2013"/>
                    <a:pt x="3451" y="1465"/>
                  </a:cubicBezTo>
                  <a:cubicBezTo>
                    <a:pt x="3451" y="871"/>
                    <a:pt x="2173" y="50"/>
                    <a:pt x="1602" y="4"/>
                  </a:cubicBezTo>
                  <a:cubicBezTo>
                    <a:pt x="1570" y="2"/>
                    <a:pt x="1538" y="1"/>
                    <a:pt x="1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9">
              <a:extLst>
                <a:ext uri="{FF2B5EF4-FFF2-40B4-BE49-F238E27FC236}">
                  <a16:creationId xmlns:a16="http://schemas.microsoft.com/office/drawing/2014/main" id="{A6124DCD-6084-9558-FD0F-6CD50D015BF7}"/>
                </a:ext>
              </a:extLst>
            </p:cNvPr>
            <p:cNvSpPr/>
            <p:nvPr/>
          </p:nvSpPr>
          <p:spPr>
            <a:xfrm>
              <a:off x="5435925" y="1093600"/>
              <a:ext cx="56400" cy="53700"/>
            </a:xfrm>
            <a:custGeom>
              <a:avLst/>
              <a:gdLst/>
              <a:ahLst/>
              <a:cxnLst/>
              <a:rect l="l" t="t" r="r" b="b"/>
              <a:pathLst>
                <a:path w="2256" h="2148" extrusionOk="0">
                  <a:moveTo>
                    <a:pt x="999" y="1"/>
                  </a:moveTo>
                  <a:cubicBezTo>
                    <a:pt x="487" y="1"/>
                    <a:pt x="0" y="341"/>
                    <a:pt x="178" y="1008"/>
                  </a:cubicBezTo>
                  <a:cubicBezTo>
                    <a:pt x="201" y="1099"/>
                    <a:pt x="269" y="1167"/>
                    <a:pt x="338" y="1236"/>
                  </a:cubicBezTo>
                  <a:cubicBezTo>
                    <a:pt x="703" y="1601"/>
                    <a:pt x="1137" y="1875"/>
                    <a:pt x="1616" y="2080"/>
                  </a:cubicBezTo>
                  <a:cubicBezTo>
                    <a:pt x="1707" y="2121"/>
                    <a:pt x="1819" y="2148"/>
                    <a:pt x="1925" y="2148"/>
                  </a:cubicBezTo>
                  <a:cubicBezTo>
                    <a:pt x="2059" y="2148"/>
                    <a:pt x="2181" y="2104"/>
                    <a:pt x="2232" y="1989"/>
                  </a:cubicBezTo>
                  <a:cubicBezTo>
                    <a:pt x="2255" y="1921"/>
                    <a:pt x="2255" y="1829"/>
                    <a:pt x="2232" y="1761"/>
                  </a:cubicBezTo>
                  <a:cubicBezTo>
                    <a:pt x="2187" y="1236"/>
                    <a:pt x="2118" y="688"/>
                    <a:pt x="1753" y="300"/>
                  </a:cubicBezTo>
                  <a:cubicBezTo>
                    <a:pt x="1561" y="100"/>
                    <a:pt x="1276" y="1"/>
                    <a:pt x="9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9">
              <a:extLst>
                <a:ext uri="{FF2B5EF4-FFF2-40B4-BE49-F238E27FC236}">
                  <a16:creationId xmlns:a16="http://schemas.microsoft.com/office/drawing/2014/main" id="{79D7C28B-B273-033B-E414-22E26EA3098A}"/>
                </a:ext>
              </a:extLst>
            </p:cNvPr>
            <p:cNvSpPr/>
            <p:nvPr/>
          </p:nvSpPr>
          <p:spPr>
            <a:xfrm>
              <a:off x="5275450" y="861375"/>
              <a:ext cx="39400" cy="32425"/>
            </a:xfrm>
            <a:custGeom>
              <a:avLst/>
              <a:gdLst/>
              <a:ahLst/>
              <a:cxnLst/>
              <a:rect l="l" t="t" r="r" b="b"/>
              <a:pathLst>
                <a:path w="1576" h="1297" extrusionOk="0">
                  <a:moveTo>
                    <a:pt x="817" y="1"/>
                  </a:moveTo>
                  <a:cubicBezTo>
                    <a:pt x="658" y="1"/>
                    <a:pt x="513" y="45"/>
                    <a:pt x="389" y="185"/>
                  </a:cubicBezTo>
                  <a:cubicBezTo>
                    <a:pt x="1" y="642"/>
                    <a:pt x="526" y="1189"/>
                    <a:pt x="982" y="1281"/>
                  </a:cubicBezTo>
                  <a:cubicBezTo>
                    <a:pt x="1035" y="1291"/>
                    <a:pt x="1088" y="1297"/>
                    <a:pt x="1141" y="1297"/>
                  </a:cubicBezTo>
                  <a:cubicBezTo>
                    <a:pt x="1316" y="1297"/>
                    <a:pt x="1477" y="1233"/>
                    <a:pt x="1530" y="1075"/>
                  </a:cubicBezTo>
                  <a:cubicBezTo>
                    <a:pt x="1576" y="961"/>
                    <a:pt x="1553" y="847"/>
                    <a:pt x="1530" y="733"/>
                  </a:cubicBezTo>
                  <a:cubicBezTo>
                    <a:pt x="1439" y="368"/>
                    <a:pt x="1461" y="117"/>
                    <a:pt x="1051" y="25"/>
                  </a:cubicBezTo>
                  <a:cubicBezTo>
                    <a:pt x="970" y="11"/>
                    <a:pt x="892" y="1"/>
                    <a:pt x="8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569;p41">
            <a:extLst>
              <a:ext uri="{FF2B5EF4-FFF2-40B4-BE49-F238E27FC236}">
                <a16:creationId xmlns:a16="http://schemas.microsoft.com/office/drawing/2014/main" id="{8871BD2D-FE7C-E0EE-72B3-9B040EEBD1C3}"/>
              </a:ext>
            </a:extLst>
          </p:cNvPr>
          <p:cNvSpPr txBox="1">
            <a:spLocks/>
          </p:cNvSpPr>
          <p:nvPr/>
        </p:nvSpPr>
        <p:spPr>
          <a:xfrm>
            <a:off x="966027" y="2435185"/>
            <a:ext cx="6525601" cy="10328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DM Sans"/>
              <a:buNone/>
              <a:defRPr sz="6000" b="1" i="0" u="none" strike="noStrike" cap="none">
                <a:solidFill>
                  <a:schemeClr val="accent2"/>
                </a:solidFill>
                <a:latin typeface="DM Sans"/>
                <a:ea typeface="DM Sans"/>
                <a:cs typeface="DM Sans"/>
                <a:sym typeface="DM Sans"/>
              </a:defRPr>
            </a:lvl1pPr>
            <a:lvl2pPr marR="0" lvl="1"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9pPr>
          </a:lstStyle>
          <a:p>
            <a:pPr marL="514350" indent="-514350">
              <a:buSzPct val="100000"/>
              <a:buFont typeface="+mj-lt"/>
              <a:buAutoNum type="arabicPeriod"/>
            </a:pPr>
            <a:endParaRPr lang="en-US" sz="1400" dirty="0">
              <a:solidFill>
                <a:schemeClr val="bg1"/>
              </a:solidFill>
            </a:endParaRPr>
          </a:p>
          <a:p>
            <a:pPr>
              <a:buSzPct val="100000"/>
            </a:pPr>
            <a:r>
              <a:rPr lang="en-US" sz="1400" dirty="0">
                <a:solidFill>
                  <a:schemeClr val="accent3"/>
                </a:solidFill>
              </a:rPr>
              <a:t>1. Min-Max Scaling: </a:t>
            </a:r>
            <a:r>
              <a:rPr lang="en-US" sz="1400" dirty="0">
                <a:solidFill>
                  <a:schemeClr val="bg1"/>
                </a:solidFill>
              </a:rPr>
              <a:t>Scales features to a fixed range, usually [0, 1]</a:t>
            </a:r>
          </a:p>
          <a:p>
            <a:pPr marL="342900" indent="-342900">
              <a:buSzPct val="100000"/>
              <a:buFont typeface="+mj-lt"/>
              <a:buAutoNum type="arabicPeriod"/>
            </a:pPr>
            <a:endParaRPr lang="en-US" sz="1400" dirty="0">
              <a:solidFill>
                <a:schemeClr val="accent3"/>
              </a:solidFill>
            </a:endParaRPr>
          </a:p>
          <a:p>
            <a:pPr>
              <a:buSzPct val="100000"/>
            </a:pPr>
            <a:endParaRPr lang="en-US" sz="1400" dirty="0">
              <a:solidFill>
                <a:schemeClr val="accent3"/>
              </a:solidFill>
            </a:endParaRPr>
          </a:p>
          <a:p>
            <a:pPr>
              <a:buSzPct val="100000"/>
            </a:pPr>
            <a:endParaRPr lang="en-US" sz="1400" dirty="0">
              <a:solidFill>
                <a:schemeClr val="accent3"/>
              </a:solidFill>
            </a:endParaRPr>
          </a:p>
          <a:p>
            <a:pPr>
              <a:buSzPct val="100000"/>
            </a:pPr>
            <a:r>
              <a:rPr lang="en-US" sz="1400" dirty="0">
                <a:solidFill>
                  <a:schemeClr val="accent3"/>
                </a:solidFill>
              </a:rPr>
              <a:t>2. Standard Scaling (Z-Score Scaling): </a:t>
            </a:r>
            <a:r>
              <a:rPr lang="en-US" sz="1400" dirty="0">
                <a:solidFill>
                  <a:schemeClr val="bg1"/>
                </a:solidFill>
              </a:rPr>
              <a:t>Centers features by removing the mean and scales them to unit variance</a:t>
            </a:r>
          </a:p>
          <a:p>
            <a:pPr>
              <a:buSzPct val="100000"/>
            </a:pPr>
            <a:r>
              <a:rPr lang="en-US" sz="1400" dirty="0">
                <a:solidFill>
                  <a:schemeClr val="bg1"/>
                </a:solidFill>
              </a:rPr>
              <a:t> 	</a:t>
            </a:r>
            <a:r>
              <a:rPr lang="en-US" sz="1400" dirty="0">
                <a:solidFill>
                  <a:schemeClr val="bg1"/>
                </a:solidFill>
                <a:sym typeface="Wingdings" panose="05000000000000000000" pitchFamily="2" charset="2"/>
              </a:rPr>
              <a:t>Useful for algorithms like Logistic Regression, SVM, and PCA</a:t>
            </a:r>
            <a:endParaRPr lang="en-US" sz="1400" dirty="0">
              <a:solidFill>
                <a:schemeClr val="bg1"/>
              </a:solidFill>
            </a:endParaRPr>
          </a:p>
          <a:p>
            <a:pPr marL="342900" indent="-342900">
              <a:buSzPct val="100000"/>
              <a:buFont typeface="DM Sans"/>
              <a:buAutoNum type="arabicPeriod"/>
            </a:pPr>
            <a:endParaRPr lang="en-US" sz="1400" dirty="0">
              <a:solidFill>
                <a:schemeClr val="accent3"/>
              </a:solidFill>
            </a:endParaRPr>
          </a:p>
          <a:p>
            <a:pPr>
              <a:buSzPct val="100000"/>
            </a:pPr>
            <a:endParaRPr lang="en-US" sz="1400" dirty="0">
              <a:solidFill>
                <a:schemeClr val="accent3"/>
              </a:solidFill>
            </a:endParaRPr>
          </a:p>
          <a:p>
            <a:pPr marL="342900" indent="-342900">
              <a:buSzPct val="100000"/>
              <a:buFont typeface="DM Sans"/>
              <a:buAutoNum type="arabicPeriod"/>
            </a:pPr>
            <a:endParaRPr lang="en-US" sz="1400" dirty="0">
              <a:solidFill>
                <a:schemeClr val="accent3"/>
              </a:solidFill>
            </a:endParaRPr>
          </a:p>
          <a:p>
            <a:pPr>
              <a:buSzPct val="100000"/>
            </a:pPr>
            <a:r>
              <a:rPr lang="en-US" sz="1400" dirty="0">
                <a:solidFill>
                  <a:schemeClr val="accent3"/>
                </a:solidFill>
              </a:rPr>
              <a:t>3. Robust Scaling: </a:t>
            </a:r>
            <a:r>
              <a:rPr lang="en-US" sz="1400" dirty="0">
                <a:solidFill>
                  <a:schemeClr val="bg1"/>
                </a:solidFill>
              </a:rPr>
              <a:t>Uses the median and interquartile range (IQR) to scale features.</a:t>
            </a:r>
          </a:p>
          <a:p>
            <a:pPr>
              <a:buSzPct val="100000"/>
            </a:pPr>
            <a:r>
              <a:rPr lang="en-US" sz="1400" dirty="0">
                <a:solidFill>
                  <a:schemeClr val="bg1"/>
                </a:solidFill>
              </a:rPr>
              <a:t>	Effective when data contains outliers</a:t>
            </a:r>
          </a:p>
          <a:p>
            <a:pPr>
              <a:buSzPct val="100000"/>
            </a:pPr>
            <a:endParaRPr lang="en-US" sz="1400" dirty="0">
              <a:solidFill>
                <a:schemeClr val="accent3"/>
              </a:solidFill>
            </a:endParaRPr>
          </a:p>
          <a:p>
            <a:pPr>
              <a:buSzPct val="100000"/>
            </a:pPr>
            <a:endParaRPr lang="en-US" sz="1400" dirty="0">
              <a:solidFill>
                <a:schemeClr val="accent3"/>
              </a:solidFill>
            </a:endParaRPr>
          </a:p>
          <a:p>
            <a:pPr>
              <a:buSzPct val="100000"/>
            </a:pPr>
            <a:endParaRPr lang="en-US" sz="1400" dirty="0">
              <a:solidFill>
                <a:schemeClr val="accent3"/>
              </a:solidFill>
            </a:endParaRPr>
          </a:p>
          <a:p>
            <a:pPr>
              <a:buSzPct val="100000"/>
            </a:pPr>
            <a:r>
              <a:rPr lang="en-US" sz="1400" dirty="0">
                <a:solidFill>
                  <a:schemeClr val="accent3"/>
                </a:solidFill>
              </a:rPr>
              <a:t>4. Max Normalization: </a:t>
            </a:r>
            <a:r>
              <a:rPr lang="en-US" sz="1400" dirty="0">
                <a:solidFill>
                  <a:schemeClr val="bg1"/>
                </a:solidFill>
              </a:rPr>
              <a:t>Scales features by dividing each value by the maximum absolute value in the feature.</a:t>
            </a:r>
          </a:p>
          <a:p>
            <a:pPr>
              <a:buSzPct val="100000"/>
            </a:pPr>
            <a:r>
              <a:rPr lang="en-US" sz="1400" dirty="0">
                <a:solidFill>
                  <a:schemeClr val="accent3"/>
                </a:solidFill>
              </a:rPr>
              <a:t>	</a:t>
            </a:r>
          </a:p>
          <a:p>
            <a:pPr>
              <a:buSzPct val="100000"/>
            </a:pPr>
            <a:endParaRPr lang="en-US" sz="1400" dirty="0">
              <a:solidFill>
                <a:schemeClr val="accent3"/>
              </a:solidFill>
            </a:endParaRPr>
          </a:p>
          <a:p>
            <a:pPr>
              <a:buSzPct val="100000"/>
            </a:pPr>
            <a:endParaRPr lang="en-US" sz="1400" dirty="0">
              <a:solidFill>
                <a:schemeClr val="accent3"/>
              </a:solidFill>
            </a:endParaRPr>
          </a:p>
          <a:p>
            <a:pPr marL="514350" indent="-514350">
              <a:buSzPct val="100000"/>
              <a:buFont typeface="+mj-lt"/>
              <a:buAutoNum type="arabicPeriod"/>
            </a:pPr>
            <a:endParaRPr lang="en-US" sz="1400" dirty="0">
              <a:solidFill>
                <a:schemeClr val="bg1"/>
              </a:solidFill>
            </a:endParaRPr>
          </a:p>
        </p:txBody>
      </p:sp>
      <p:cxnSp>
        <p:nvCxnSpPr>
          <p:cNvPr id="6" name="Straight Arrow Connector 5">
            <a:extLst>
              <a:ext uri="{FF2B5EF4-FFF2-40B4-BE49-F238E27FC236}">
                <a16:creationId xmlns:a16="http://schemas.microsoft.com/office/drawing/2014/main" id="{EBDF9C30-4DC4-BE42-A3FD-486FE88C8465}"/>
              </a:ext>
            </a:extLst>
          </p:cNvPr>
          <p:cNvCxnSpPr>
            <a:cxnSpLocks/>
          </p:cNvCxnSpPr>
          <p:nvPr/>
        </p:nvCxnSpPr>
        <p:spPr>
          <a:xfrm>
            <a:off x="1586346" y="2112819"/>
            <a:ext cx="325582"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02FB84E-B00B-D8B9-005D-A8F0C5C94D03}"/>
              </a:ext>
            </a:extLst>
          </p:cNvPr>
          <p:cNvCxnSpPr>
            <a:cxnSpLocks/>
          </p:cNvCxnSpPr>
          <p:nvPr/>
        </p:nvCxnSpPr>
        <p:spPr>
          <a:xfrm>
            <a:off x="1586346" y="3403659"/>
            <a:ext cx="325582"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30DEDE2-C5C1-B878-6460-CF048A5C8960}"/>
              </a:ext>
            </a:extLst>
          </p:cNvPr>
          <p:cNvPicPr>
            <a:picLocks noChangeAspect="1"/>
          </p:cNvPicPr>
          <p:nvPr/>
        </p:nvPicPr>
        <p:blipFill>
          <a:blip r:embed="rId3"/>
          <a:stretch>
            <a:fillRect/>
          </a:stretch>
        </p:blipFill>
        <p:spPr>
          <a:xfrm>
            <a:off x="3389799" y="972686"/>
            <a:ext cx="1771445" cy="513653"/>
          </a:xfrm>
          <a:prstGeom prst="rect">
            <a:avLst/>
          </a:prstGeom>
        </p:spPr>
      </p:pic>
      <p:pic>
        <p:nvPicPr>
          <p:cNvPr id="12" name="Picture 11">
            <a:extLst>
              <a:ext uri="{FF2B5EF4-FFF2-40B4-BE49-F238E27FC236}">
                <a16:creationId xmlns:a16="http://schemas.microsoft.com/office/drawing/2014/main" id="{F8200E01-51A7-CB21-61EE-12C9E98494CC}"/>
              </a:ext>
            </a:extLst>
          </p:cNvPr>
          <p:cNvPicPr>
            <a:picLocks noChangeAspect="1"/>
          </p:cNvPicPr>
          <p:nvPr/>
        </p:nvPicPr>
        <p:blipFill>
          <a:blip r:embed="rId4"/>
          <a:stretch>
            <a:fillRect/>
          </a:stretch>
        </p:blipFill>
        <p:spPr>
          <a:xfrm>
            <a:off x="3449011" y="2386599"/>
            <a:ext cx="1567441" cy="398985"/>
          </a:xfrm>
          <a:prstGeom prst="rect">
            <a:avLst/>
          </a:prstGeom>
        </p:spPr>
      </p:pic>
      <p:pic>
        <p:nvPicPr>
          <p:cNvPr id="14" name="Picture 13">
            <a:extLst>
              <a:ext uri="{FF2B5EF4-FFF2-40B4-BE49-F238E27FC236}">
                <a16:creationId xmlns:a16="http://schemas.microsoft.com/office/drawing/2014/main" id="{460DC1A1-500C-B8EC-5D35-DA549A3F973F}"/>
              </a:ext>
            </a:extLst>
          </p:cNvPr>
          <p:cNvPicPr>
            <a:picLocks noChangeAspect="1"/>
          </p:cNvPicPr>
          <p:nvPr/>
        </p:nvPicPr>
        <p:blipFill>
          <a:blip r:embed="rId5"/>
          <a:stretch>
            <a:fillRect/>
          </a:stretch>
        </p:blipFill>
        <p:spPr>
          <a:xfrm>
            <a:off x="3449011" y="3561715"/>
            <a:ext cx="1653022" cy="470257"/>
          </a:xfrm>
          <a:prstGeom prst="rect">
            <a:avLst/>
          </a:prstGeom>
        </p:spPr>
      </p:pic>
    </p:spTree>
    <p:extLst>
      <p:ext uri="{BB962C8B-B14F-4D97-AF65-F5344CB8AC3E}">
        <p14:creationId xmlns:p14="http://schemas.microsoft.com/office/powerpoint/2010/main" val="209199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pic>
        <p:nvPicPr>
          <p:cNvPr id="1834" name="Google Shape;1834;p51"/>
          <p:cNvPicPr preferRelativeResize="0">
            <a:picLocks noGrp="1"/>
          </p:cNvPicPr>
          <p:nvPr>
            <p:ph type="pic" idx="2"/>
          </p:nvPr>
        </p:nvPicPr>
        <p:blipFill>
          <a:blip r:embed="rId3"/>
          <a:srcRect t="7699" b="7699"/>
          <a:stretch/>
        </p:blipFill>
        <p:spPr>
          <a:xfrm>
            <a:off x="-25" y="-13725"/>
            <a:ext cx="9143999" cy="5157299"/>
          </a:xfrm>
          <a:prstGeom prst="rect">
            <a:avLst/>
          </a:prstGeom>
        </p:spPr>
      </p:pic>
      <p:sp>
        <p:nvSpPr>
          <p:cNvPr id="1836" name="Google Shape;1836;p51"/>
          <p:cNvSpPr/>
          <p:nvPr/>
        </p:nvSpPr>
        <p:spPr>
          <a:xfrm>
            <a:off x="572225" y="3693375"/>
            <a:ext cx="282000" cy="282000"/>
          </a:xfrm>
          <a:prstGeom prst="star4">
            <a:avLst>
              <a:gd name="adj" fmla="val 125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1"/>
          <p:cNvSpPr/>
          <p:nvPr/>
        </p:nvSpPr>
        <p:spPr>
          <a:xfrm>
            <a:off x="8289775" y="4463000"/>
            <a:ext cx="282000" cy="282000"/>
          </a:xfrm>
          <a:prstGeom prst="star4">
            <a:avLst>
              <a:gd name="adj" fmla="val 125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8" name="Google Shape;1838;p51"/>
          <p:cNvGrpSpPr/>
          <p:nvPr/>
        </p:nvGrpSpPr>
        <p:grpSpPr>
          <a:xfrm>
            <a:off x="244434" y="177675"/>
            <a:ext cx="8598441" cy="900365"/>
            <a:chOff x="244434" y="177675"/>
            <a:chExt cx="8598441" cy="900365"/>
          </a:xfrm>
        </p:grpSpPr>
        <p:grpSp>
          <p:nvGrpSpPr>
            <p:cNvPr id="1839" name="Google Shape;1839;p51"/>
            <p:cNvGrpSpPr/>
            <p:nvPr/>
          </p:nvGrpSpPr>
          <p:grpSpPr>
            <a:xfrm>
              <a:off x="244434" y="177675"/>
              <a:ext cx="3241716" cy="866265"/>
              <a:chOff x="1805693" y="0"/>
              <a:chExt cx="4202924" cy="1123123"/>
            </a:xfrm>
          </p:grpSpPr>
          <p:sp>
            <p:nvSpPr>
              <p:cNvPr id="1840" name="Google Shape;1840;p51"/>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1"/>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1"/>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1"/>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1"/>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1"/>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1"/>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1"/>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1"/>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1"/>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1"/>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1"/>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1"/>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1"/>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1"/>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1"/>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1"/>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1"/>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1"/>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1"/>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0" name="Google Shape;1860;p51"/>
            <p:cNvGrpSpPr/>
            <p:nvPr/>
          </p:nvGrpSpPr>
          <p:grpSpPr>
            <a:xfrm flipH="1">
              <a:off x="5601159" y="211775"/>
              <a:ext cx="3241716" cy="866265"/>
              <a:chOff x="1805693" y="0"/>
              <a:chExt cx="4202924" cy="1123123"/>
            </a:xfrm>
          </p:grpSpPr>
          <p:sp>
            <p:nvSpPr>
              <p:cNvPr id="1861" name="Google Shape;1861;p51"/>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1"/>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1"/>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1"/>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1"/>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1"/>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1"/>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1"/>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1"/>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1"/>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1"/>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1"/>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1"/>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1"/>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1"/>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1"/>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1"/>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1"/>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1"/>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1"/>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 name="Google Shape;1835;p51">
            <a:extLst>
              <a:ext uri="{FF2B5EF4-FFF2-40B4-BE49-F238E27FC236}">
                <a16:creationId xmlns:a16="http://schemas.microsoft.com/office/drawing/2014/main" id="{6E4A3BC2-B65F-4654-BA25-632CDE0AD246}"/>
              </a:ext>
            </a:extLst>
          </p:cNvPr>
          <p:cNvSpPr txBox="1">
            <a:spLocks/>
          </p:cNvSpPr>
          <p:nvPr/>
        </p:nvSpPr>
        <p:spPr>
          <a:xfrm>
            <a:off x="713225" y="4178385"/>
            <a:ext cx="7704000" cy="7479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3000"/>
              <a:buFont typeface="DM Sans"/>
              <a:buNone/>
              <a:defRPr sz="3000" b="1" i="0" u="none" strike="noStrike" cap="none">
                <a:solidFill>
                  <a:schemeClr val="accent4"/>
                </a:solidFill>
                <a:latin typeface="DM Sans"/>
                <a:ea typeface="DM Sans"/>
                <a:cs typeface="DM Sans"/>
                <a:sym typeface="DM Sans"/>
              </a:defRPr>
            </a:lvl1pPr>
            <a:lvl2pPr marR="0" lvl="1" algn="ctr"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US" sz="2000" dirty="0">
                <a:solidFill>
                  <a:schemeClr val="bg2">
                    <a:lumMod val="50000"/>
                  </a:schemeClr>
                </a:solidFill>
                <a:hlinkClick r:id="rId4">
                  <a:extLst>
                    <a:ext uri="{A12FA001-AC4F-418D-AE19-62706E023703}">
                      <ahyp:hlinkClr xmlns:ahyp="http://schemas.microsoft.com/office/drawing/2018/hyperlinkcolor" val="tx"/>
                    </a:ext>
                  </a:extLst>
                </a:hlinkClick>
              </a:rPr>
              <a:t>🪄Feature Scaling &amp; Normalization Notebook🪄</a:t>
            </a:r>
            <a:br>
              <a:rPr lang="en-US" sz="2000" dirty="0">
                <a:solidFill>
                  <a:schemeClr val="bg2">
                    <a:lumMod val="50000"/>
                  </a:schemeClr>
                </a:solidFill>
              </a:rPr>
            </a:br>
            <a:r>
              <a:rPr lang="en-US" sz="2000" dirty="0">
                <a:solidFill>
                  <a:schemeClr val="bg2">
                    <a:lumMod val="50000"/>
                  </a:schemeClr>
                </a:solidFill>
              </a:rPr>
              <a:t>Click Here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85">
          <a:extLst>
            <a:ext uri="{FF2B5EF4-FFF2-40B4-BE49-F238E27FC236}">
              <a16:creationId xmlns:a16="http://schemas.microsoft.com/office/drawing/2014/main" id="{767DCDD9-CF29-1223-A60F-E8DB6D551DA7}"/>
            </a:ext>
          </a:extLst>
        </p:cNvPr>
        <p:cNvGrpSpPr/>
        <p:nvPr/>
      </p:nvGrpSpPr>
      <p:grpSpPr>
        <a:xfrm>
          <a:off x="0" y="0"/>
          <a:ext cx="0" cy="0"/>
          <a:chOff x="0" y="0"/>
          <a:chExt cx="0" cy="0"/>
        </a:xfrm>
      </p:grpSpPr>
      <p:grpSp>
        <p:nvGrpSpPr>
          <p:cNvPr id="1488" name="Google Shape;1488;p39">
            <a:extLst>
              <a:ext uri="{FF2B5EF4-FFF2-40B4-BE49-F238E27FC236}">
                <a16:creationId xmlns:a16="http://schemas.microsoft.com/office/drawing/2014/main" id="{36C6B841-CECE-2789-C8AD-DE059548654F}"/>
              </a:ext>
            </a:extLst>
          </p:cNvPr>
          <p:cNvGrpSpPr/>
          <p:nvPr/>
        </p:nvGrpSpPr>
        <p:grpSpPr>
          <a:xfrm>
            <a:off x="6836604" y="267101"/>
            <a:ext cx="890914" cy="656393"/>
            <a:chOff x="615049" y="-2153927"/>
            <a:chExt cx="1417751" cy="1044546"/>
          </a:xfrm>
        </p:grpSpPr>
        <p:sp>
          <p:nvSpPr>
            <p:cNvPr id="1489" name="Google Shape;1489;p39">
              <a:extLst>
                <a:ext uri="{FF2B5EF4-FFF2-40B4-BE49-F238E27FC236}">
                  <a16:creationId xmlns:a16="http://schemas.microsoft.com/office/drawing/2014/main" id="{8EB92E38-2AEF-EFEA-A525-BC231C892504}"/>
                </a:ext>
              </a:extLst>
            </p:cNvPr>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9">
              <a:extLst>
                <a:ext uri="{FF2B5EF4-FFF2-40B4-BE49-F238E27FC236}">
                  <a16:creationId xmlns:a16="http://schemas.microsoft.com/office/drawing/2014/main" id="{F5BF83F2-94DB-1759-0418-3E4AD31F6951}"/>
                </a:ext>
              </a:extLst>
            </p:cNvPr>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5" name="Google Shape;1525;p39">
            <a:extLst>
              <a:ext uri="{FF2B5EF4-FFF2-40B4-BE49-F238E27FC236}">
                <a16:creationId xmlns:a16="http://schemas.microsoft.com/office/drawing/2014/main" id="{7BD8648C-7212-22DE-C2C9-2E19C4368DC8}"/>
              </a:ext>
            </a:extLst>
          </p:cNvPr>
          <p:cNvGrpSpPr/>
          <p:nvPr/>
        </p:nvGrpSpPr>
        <p:grpSpPr>
          <a:xfrm>
            <a:off x="8207918" y="4233562"/>
            <a:ext cx="620829" cy="656401"/>
            <a:chOff x="5199550" y="837750"/>
            <a:chExt cx="292775" cy="309550"/>
          </a:xfrm>
        </p:grpSpPr>
        <p:sp>
          <p:nvSpPr>
            <p:cNvPr id="1526" name="Google Shape;1526;p39">
              <a:extLst>
                <a:ext uri="{FF2B5EF4-FFF2-40B4-BE49-F238E27FC236}">
                  <a16:creationId xmlns:a16="http://schemas.microsoft.com/office/drawing/2014/main" id="{72AA669A-F34F-9AEF-F4F6-79CFD51313E3}"/>
                </a:ext>
              </a:extLst>
            </p:cNvPr>
            <p:cNvSpPr/>
            <p:nvPr/>
          </p:nvSpPr>
          <p:spPr>
            <a:xfrm>
              <a:off x="5363900" y="837750"/>
              <a:ext cx="93050" cy="75225"/>
            </a:xfrm>
            <a:custGeom>
              <a:avLst/>
              <a:gdLst/>
              <a:ahLst/>
              <a:cxnLst/>
              <a:rect l="l" t="t" r="r" b="b"/>
              <a:pathLst>
                <a:path w="3722" h="3009" extrusionOk="0">
                  <a:moveTo>
                    <a:pt x="1737" y="0"/>
                  </a:moveTo>
                  <a:cubicBezTo>
                    <a:pt x="971" y="0"/>
                    <a:pt x="580" y="332"/>
                    <a:pt x="138" y="1336"/>
                  </a:cubicBezTo>
                  <a:cubicBezTo>
                    <a:pt x="69" y="1495"/>
                    <a:pt x="1" y="1678"/>
                    <a:pt x="92" y="1838"/>
                  </a:cubicBezTo>
                  <a:cubicBezTo>
                    <a:pt x="138" y="1952"/>
                    <a:pt x="229" y="2020"/>
                    <a:pt x="320" y="2066"/>
                  </a:cubicBezTo>
                  <a:cubicBezTo>
                    <a:pt x="731" y="2340"/>
                    <a:pt x="1119" y="2591"/>
                    <a:pt x="1530" y="2865"/>
                  </a:cubicBezTo>
                  <a:cubicBezTo>
                    <a:pt x="1621" y="2910"/>
                    <a:pt x="1712" y="2979"/>
                    <a:pt x="1804" y="3002"/>
                  </a:cubicBezTo>
                  <a:cubicBezTo>
                    <a:pt x="1830" y="3007"/>
                    <a:pt x="1857" y="3009"/>
                    <a:pt x="1883" y="3009"/>
                  </a:cubicBezTo>
                  <a:cubicBezTo>
                    <a:pt x="2103" y="3009"/>
                    <a:pt x="2303" y="2848"/>
                    <a:pt x="2466" y="2705"/>
                  </a:cubicBezTo>
                  <a:cubicBezTo>
                    <a:pt x="2808" y="2385"/>
                    <a:pt x="3150" y="2089"/>
                    <a:pt x="3470" y="1769"/>
                  </a:cubicBezTo>
                  <a:cubicBezTo>
                    <a:pt x="3539" y="1701"/>
                    <a:pt x="3630" y="1632"/>
                    <a:pt x="3653" y="1541"/>
                  </a:cubicBezTo>
                  <a:cubicBezTo>
                    <a:pt x="3721" y="1427"/>
                    <a:pt x="3675" y="1290"/>
                    <a:pt x="3653" y="1153"/>
                  </a:cubicBezTo>
                  <a:cubicBezTo>
                    <a:pt x="3561" y="811"/>
                    <a:pt x="3447" y="445"/>
                    <a:pt x="3150" y="263"/>
                  </a:cubicBezTo>
                  <a:cubicBezTo>
                    <a:pt x="3014" y="171"/>
                    <a:pt x="2831" y="126"/>
                    <a:pt x="2671" y="103"/>
                  </a:cubicBezTo>
                  <a:cubicBezTo>
                    <a:pt x="2305" y="39"/>
                    <a:pt x="1999" y="0"/>
                    <a:pt x="1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9">
              <a:extLst>
                <a:ext uri="{FF2B5EF4-FFF2-40B4-BE49-F238E27FC236}">
                  <a16:creationId xmlns:a16="http://schemas.microsoft.com/office/drawing/2014/main" id="{1F366A2E-BE54-B0D7-94A9-5E38204A66BA}"/>
                </a:ext>
              </a:extLst>
            </p:cNvPr>
            <p:cNvSpPr/>
            <p:nvPr/>
          </p:nvSpPr>
          <p:spPr>
            <a:xfrm>
              <a:off x="5210400" y="954125"/>
              <a:ext cx="197475" cy="173250"/>
            </a:xfrm>
            <a:custGeom>
              <a:avLst/>
              <a:gdLst/>
              <a:ahLst/>
              <a:cxnLst/>
              <a:rect l="l" t="t" r="r" b="b"/>
              <a:pathLst>
                <a:path w="7899" h="6930" extrusionOk="0">
                  <a:moveTo>
                    <a:pt x="4293" y="1"/>
                  </a:moveTo>
                  <a:cubicBezTo>
                    <a:pt x="4088" y="1"/>
                    <a:pt x="3885" y="79"/>
                    <a:pt x="3698" y="173"/>
                  </a:cubicBezTo>
                  <a:cubicBezTo>
                    <a:pt x="2101" y="903"/>
                    <a:pt x="1" y="2455"/>
                    <a:pt x="1165" y="4418"/>
                  </a:cubicBezTo>
                  <a:cubicBezTo>
                    <a:pt x="1530" y="4989"/>
                    <a:pt x="2055" y="5445"/>
                    <a:pt x="2603" y="5879"/>
                  </a:cubicBezTo>
                  <a:cubicBezTo>
                    <a:pt x="2922" y="6153"/>
                    <a:pt x="3265" y="6404"/>
                    <a:pt x="3607" y="6678"/>
                  </a:cubicBezTo>
                  <a:cubicBezTo>
                    <a:pt x="3744" y="6792"/>
                    <a:pt x="3904" y="6929"/>
                    <a:pt x="4086" y="6929"/>
                  </a:cubicBezTo>
                  <a:cubicBezTo>
                    <a:pt x="4315" y="6929"/>
                    <a:pt x="4497" y="6769"/>
                    <a:pt x="4657" y="6632"/>
                  </a:cubicBezTo>
                  <a:lnTo>
                    <a:pt x="6894" y="4555"/>
                  </a:lnTo>
                  <a:cubicBezTo>
                    <a:pt x="7122" y="4350"/>
                    <a:pt x="7350" y="4144"/>
                    <a:pt x="7487" y="3893"/>
                  </a:cubicBezTo>
                  <a:cubicBezTo>
                    <a:pt x="7898" y="3231"/>
                    <a:pt x="7738" y="2296"/>
                    <a:pt x="7145" y="1816"/>
                  </a:cubicBezTo>
                  <a:cubicBezTo>
                    <a:pt x="6643" y="1428"/>
                    <a:pt x="5981" y="1337"/>
                    <a:pt x="5524" y="926"/>
                  </a:cubicBezTo>
                  <a:cubicBezTo>
                    <a:pt x="5159" y="629"/>
                    <a:pt x="4908" y="104"/>
                    <a:pt x="4429" y="13"/>
                  </a:cubicBezTo>
                  <a:cubicBezTo>
                    <a:pt x="4383" y="5"/>
                    <a:pt x="4338" y="1"/>
                    <a:pt x="4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9">
              <a:extLst>
                <a:ext uri="{FF2B5EF4-FFF2-40B4-BE49-F238E27FC236}">
                  <a16:creationId xmlns:a16="http://schemas.microsoft.com/office/drawing/2014/main" id="{3C42827E-8476-BDCE-4045-638721603837}"/>
                </a:ext>
              </a:extLst>
            </p:cNvPr>
            <p:cNvSpPr/>
            <p:nvPr/>
          </p:nvSpPr>
          <p:spPr>
            <a:xfrm>
              <a:off x="5199550" y="1032575"/>
              <a:ext cx="103325" cy="89650"/>
            </a:xfrm>
            <a:custGeom>
              <a:avLst/>
              <a:gdLst/>
              <a:ahLst/>
              <a:cxnLst/>
              <a:rect l="l" t="t" r="r" b="b"/>
              <a:pathLst>
                <a:path w="4133" h="3586" extrusionOk="0">
                  <a:moveTo>
                    <a:pt x="3140" y="0"/>
                  </a:moveTo>
                  <a:cubicBezTo>
                    <a:pt x="2921" y="0"/>
                    <a:pt x="2693" y="42"/>
                    <a:pt x="2489" y="93"/>
                  </a:cubicBezTo>
                  <a:cubicBezTo>
                    <a:pt x="2078" y="207"/>
                    <a:pt x="1667" y="367"/>
                    <a:pt x="1370" y="664"/>
                  </a:cubicBezTo>
                  <a:cubicBezTo>
                    <a:pt x="1142" y="847"/>
                    <a:pt x="982" y="1098"/>
                    <a:pt x="777" y="1303"/>
                  </a:cubicBezTo>
                  <a:cubicBezTo>
                    <a:pt x="593" y="1487"/>
                    <a:pt x="354" y="1653"/>
                    <a:pt x="94" y="1653"/>
                  </a:cubicBezTo>
                  <a:cubicBezTo>
                    <a:pt x="63" y="1653"/>
                    <a:pt x="32" y="1650"/>
                    <a:pt x="1" y="1645"/>
                  </a:cubicBezTo>
                  <a:lnTo>
                    <a:pt x="1" y="1645"/>
                  </a:lnTo>
                  <a:lnTo>
                    <a:pt x="366" y="3403"/>
                  </a:lnTo>
                  <a:cubicBezTo>
                    <a:pt x="676" y="3524"/>
                    <a:pt x="1012" y="3586"/>
                    <a:pt x="1347" y="3586"/>
                  </a:cubicBezTo>
                  <a:cubicBezTo>
                    <a:pt x="1900" y="3586"/>
                    <a:pt x="2450" y="3416"/>
                    <a:pt x="2877" y="3061"/>
                  </a:cubicBezTo>
                  <a:cubicBezTo>
                    <a:pt x="3219" y="2764"/>
                    <a:pt x="3470" y="2376"/>
                    <a:pt x="3699" y="1988"/>
                  </a:cubicBezTo>
                  <a:cubicBezTo>
                    <a:pt x="3858" y="1714"/>
                    <a:pt x="3995" y="1440"/>
                    <a:pt x="4064" y="1143"/>
                  </a:cubicBezTo>
                  <a:cubicBezTo>
                    <a:pt x="4132" y="824"/>
                    <a:pt x="4087" y="481"/>
                    <a:pt x="3858" y="253"/>
                  </a:cubicBezTo>
                  <a:cubicBezTo>
                    <a:pt x="3669" y="64"/>
                    <a:pt x="3411" y="0"/>
                    <a:pt x="3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9">
              <a:extLst>
                <a:ext uri="{FF2B5EF4-FFF2-40B4-BE49-F238E27FC236}">
                  <a16:creationId xmlns:a16="http://schemas.microsoft.com/office/drawing/2014/main" id="{17865FF0-6714-19CF-5D47-D25C78E77F79}"/>
                </a:ext>
              </a:extLst>
            </p:cNvPr>
            <p:cNvSpPr/>
            <p:nvPr/>
          </p:nvSpPr>
          <p:spPr>
            <a:xfrm>
              <a:off x="5286300" y="912775"/>
              <a:ext cx="78200" cy="98750"/>
            </a:xfrm>
            <a:custGeom>
              <a:avLst/>
              <a:gdLst/>
              <a:ahLst/>
              <a:cxnLst/>
              <a:rect l="l" t="t" r="r" b="b"/>
              <a:pathLst>
                <a:path w="3128" h="3950" extrusionOk="0">
                  <a:moveTo>
                    <a:pt x="1781" y="1"/>
                  </a:moveTo>
                  <a:lnTo>
                    <a:pt x="731" y="457"/>
                  </a:lnTo>
                  <a:cubicBezTo>
                    <a:pt x="571" y="822"/>
                    <a:pt x="411" y="1165"/>
                    <a:pt x="229" y="1530"/>
                  </a:cubicBezTo>
                  <a:cubicBezTo>
                    <a:pt x="114" y="1781"/>
                    <a:pt x="0" y="2032"/>
                    <a:pt x="0" y="2283"/>
                  </a:cubicBezTo>
                  <a:cubicBezTo>
                    <a:pt x="0" y="2671"/>
                    <a:pt x="229" y="3014"/>
                    <a:pt x="480" y="3288"/>
                  </a:cubicBezTo>
                  <a:cubicBezTo>
                    <a:pt x="754" y="3562"/>
                    <a:pt x="1073" y="3790"/>
                    <a:pt x="1416" y="3950"/>
                  </a:cubicBezTo>
                  <a:cubicBezTo>
                    <a:pt x="2055" y="3265"/>
                    <a:pt x="2602" y="2466"/>
                    <a:pt x="3013" y="1599"/>
                  </a:cubicBezTo>
                  <a:cubicBezTo>
                    <a:pt x="3059" y="1462"/>
                    <a:pt x="3127" y="1325"/>
                    <a:pt x="3082" y="1188"/>
                  </a:cubicBezTo>
                  <a:cubicBezTo>
                    <a:pt x="3059" y="1096"/>
                    <a:pt x="2990" y="1028"/>
                    <a:pt x="2922" y="937"/>
                  </a:cubicBezTo>
                  <a:cubicBezTo>
                    <a:pt x="2602" y="571"/>
                    <a:pt x="2192" y="252"/>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9">
              <a:extLst>
                <a:ext uri="{FF2B5EF4-FFF2-40B4-BE49-F238E27FC236}">
                  <a16:creationId xmlns:a16="http://schemas.microsoft.com/office/drawing/2014/main" id="{AEF69502-4C96-E387-B166-977776DE9D21}"/>
                </a:ext>
              </a:extLst>
            </p:cNvPr>
            <p:cNvSpPr/>
            <p:nvPr/>
          </p:nvSpPr>
          <p:spPr>
            <a:xfrm>
              <a:off x="5314725" y="1071900"/>
              <a:ext cx="86300" cy="63400"/>
            </a:xfrm>
            <a:custGeom>
              <a:avLst/>
              <a:gdLst/>
              <a:ahLst/>
              <a:cxnLst/>
              <a:rect l="l" t="t" r="r" b="b"/>
              <a:pathLst>
                <a:path w="3452" h="2536" extrusionOk="0">
                  <a:moveTo>
                    <a:pt x="1507" y="1"/>
                  </a:moveTo>
                  <a:cubicBezTo>
                    <a:pt x="0" y="1"/>
                    <a:pt x="669" y="2536"/>
                    <a:pt x="2143" y="2536"/>
                  </a:cubicBezTo>
                  <a:cubicBezTo>
                    <a:pt x="2219" y="2536"/>
                    <a:pt x="2298" y="2529"/>
                    <a:pt x="2378" y="2515"/>
                  </a:cubicBezTo>
                  <a:cubicBezTo>
                    <a:pt x="2881" y="2423"/>
                    <a:pt x="3428" y="2013"/>
                    <a:pt x="3451" y="1465"/>
                  </a:cubicBezTo>
                  <a:cubicBezTo>
                    <a:pt x="3451" y="871"/>
                    <a:pt x="2173" y="50"/>
                    <a:pt x="1602" y="4"/>
                  </a:cubicBezTo>
                  <a:cubicBezTo>
                    <a:pt x="1570" y="2"/>
                    <a:pt x="1538" y="1"/>
                    <a:pt x="1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9">
              <a:extLst>
                <a:ext uri="{FF2B5EF4-FFF2-40B4-BE49-F238E27FC236}">
                  <a16:creationId xmlns:a16="http://schemas.microsoft.com/office/drawing/2014/main" id="{D24C7579-9001-BF07-948A-12465D8D5818}"/>
                </a:ext>
              </a:extLst>
            </p:cNvPr>
            <p:cNvSpPr/>
            <p:nvPr/>
          </p:nvSpPr>
          <p:spPr>
            <a:xfrm>
              <a:off x="5435925" y="1093600"/>
              <a:ext cx="56400" cy="53700"/>
            </a:xfrm>
            <a:custGeom>
              <a:avLst/>
              <a:gdLst/>
              <a:ahLst/>
              <a:cxnLst/>
              <a:rect l="l" t="t" r="r" b="b"/>
              <a:pathLst>
                <a:path w="2256" h="2148" extrusionOk="0">
                  <a:moveTo>
                    <a:pt x="999" y="1"/>
                  </a:moveTo>
                  <a:cubicBezTo>
                    <a:pt x="487" y="1"/>
                    <a:pt x="0" y="341"/>
                    <a:pt x="178" y="1008"/>
                  </a:cubicBezTo>
                  <a:cubicBezTo>
                    <a:pt x="201" y="1099"/>
                    <a:pt x="269" y="1167"/>
                    <a:pt x="338" y="1236"/>
                  </a:cubicBezTo>
                  <a:cubicBezTo>
                    <a:pt x="703" y="1601"/>
                    <a:pt x="1137" y="1875"/>
                    <a:pt x="1616" y="2080"/>
                  </a:cubicBezTo>
                  <a:cubicBezTo>
                    <a:pt x="1707" y="2121"/>
                    <a:pt x="1819" y="2148"/>
                    <a:pt x="1925" y="2148"/>
                  </a:cubicBezTo>
                  <a:cubicBezTo>
                    <a:pt x="2059" y="2148"/>
                    <a:pt x="2181" y="2104"/>
                    <a:pt x="2232" y="1989"/>
                  </a:cubicBezTo>
                  <a:cubicBezTo>
                    <a:pt x="2255" y="1921"/>
                    <a:pt x="2255" y="1829"/>
                    <a:pt x="2232" y="1761"/>
                  </a:cubicBezTo>
                  <a:cubicBezTo>
                    <a:pt x="2187" y="1236"/>
                    <a:pt x="2118" y="688"/>
                    <a:pt x="1753" y="300"/>
                  </a:cubicBezTo>
                  <a:cubicBezTo>
                    <a:pt x="1561" y="100"/>
                    <a:pt x="1276" y="1"/>
                    <a:pt x="9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9">
              <a:extLst>
                <a:ext uri="{FF2B5EF4-FFF2-40B4-BE49-F238E27FC236}">
                  <a16:creationId xmlns:a16="http://schemas.microsoft.com/office/drawing/2014/main" id="{4945F852-AFBF-B99C-F0B1-A2C50F2BCD9E}"/>
                </a:ext>
              </a:extLst>
            </p:cNvPr>
            <p:cNvSpPr/>
            <p:nvPr/>
          </p:nvSpPr>
          <p:spPr>
            <a:xfrm>
              <a:off x="5275450" y="861375"/>
              <a:ext cx="39400" cy="32425"/>
            </a:xfrm>
            <a:custGeom>
              <a:avLst/>
              <a:gdLst/>
              <a:ahLst/>
              <a:cxnLst/>
              <a:rect l="l" t="t" r="r" b="b"/>
              <a:pathLst>
                <a:path w="1576" h="1297" extrusionOk="0">
                  <a:moveTo>
                    <a:pt x="817" y="1"/>
                  </a:moveTo>
                  <a:cubicBezTo>
                    <a:pt x="658" y="1"/>
                    <a:pt x="513" y="45"/>
                    <a:pt x="389" y="185"/>
                  </a:cubicBezTo>
                  <a:cubicBezTo>
                    <a:pt x="1" y="642"/>
                    <a:pt x="526" y="1189"/>
                    <a:pt x="982" y="1281"/>
                  </a:cubicBezTo>
                  <a:cubicBezTo>
                    <a:pt x="1035" y="1291"/>
                    <a:pt x="1088" y="1297"/>
                    <a:pt x="1141" y="1297"/>
                  </a:cubicBezTo>
                  <a:cubicBezTo>
                    <a:pt x="1316" y="1297"/>
                    <a:pt x="1477" y="1233"/>
                    <a:pt x="1530" y="1075"/>
                  </a:cubicBezTo>
                  <a:cubicBezTo>
                    <a:pt x="1576" y="961"/>
                    <a:pt x="1553" y="847"/>
                    <a:pt x="1530" y="733"/>
                  </a:cubicBezTo>
                  <a:cubicBezTo>
                    <a:pt x="1439" y="368"/>
                    <a:pt x="1461" y="117"/>
                    <a:pt x="1051" y="25"/>
                  </a:cubicBezTo>
                  <a:cubicBezTo>
                    <a:pt x="970" y="11"/>
                    <a:pt x="892" y="1"/>
                    <a:pt x="8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569;p41">
            <a:extLst>
              <a:ext uri="{FF2B5EF4-FFF2-40B4-BE49-F238E27FC236}">
                <a16:creationId xmlns:a16="http://schemas.microsoft.com/office/drawing/2014/main" id="{406D464F-9BF9-05E9-608A-951C69B25409}"/>
              </a:ext>
            </a:extLst>
          </p:cNvPr>
          <p:cNvSpPr txBox="1">
            <a:spLocks/>
          </p:cNvSpPr>
          <p:nvPr/>
        </p:nvSpPr>
        <p:spPr>
          <a:xfrm>
            <a:off x="598575" y="983777"/>
            <a:ext cx="5651367" cy="10328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DM Sans"/>
              <a:buNone/>
              <a:defRPr sz="6000" b="1" i="0" u="none" strike="noStrike" cap="none">
                <a:solidFill>
                  <a:schemeClr val="accent2"/>
                </a:solidFill>
                <a:latin typeface="DM Sans"/>
                <a:ea typeface="DM Sans"/>
                <a:cs typeface="DM Sans"/>
                <a:sym typeface="DM Sans"/>
              </a:defRPr>
            </a:lvl1pPr>
            <a:lvl2pPr marR="0" lvl="1"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9pPr>
          </a:lstStyle>
          <a:p>
            <a:pPr marL="514350" indent="-514350">
              <a:buSzPct val="100000"/>
              <a:buFont typeface="+mj-lt"/>
              <a:buAutoNum type="arabicPeriod"/>
            </a:pPr>
            <a:endParaRPr lang="en-US" sz="900" dirty="0">
              <a:solidFill>
                <a:schemeClr val="bg1"/>
              </a:solidFill>
            </a:endParaRPr>
          </a:p>
          <a:p>
            <a:pPr marL="514350" lvl="1" indent="-514350">
              <a:buSzPct val="100000"/>
              <a:buFont typeface="+mj-lt"/>
              <a:buAutoNum type="arabicPeriod"/>
            </a:pPr>
            <a:endParaRPr lang="en-US" sz="900" dirty="0">
              <a:solidFill>
                <a:schemeClr val="bg1"/>
              </a:solidFill>
            </a:endParaRPr>
          </a:p>
          <a:p>
            <a:pPr>
              <a:buSzPct val="100000"/>
            </a:pPr>
            <a:r>
              <a:rPr lang="en-US" sz="900" dirty="0">
                <a:solidFill>
                  <a:schemeClr val="bg1"/>
                </a:solidFill>
              </a:rPr>
              <a:t>Outliers are data points that stand out from the rest. It can be either much higher or much lower than the other data points, and its presence can have a significant impact on the results of machine learning </a:t>
            </a:r>
          </a:p>
          <a:p>
            <a:pPr>
              <a:buSzPct val="100000"/>
            </a:pPr>
            <a:r>
              <a:rPr lang="en-US" sz="900" dirty="0">
                <a:solidFill>
                  <a:schemeClr val="bg1"/>
                </a:solidFill>
              </a:rPr>
              <a:t>Algorithms </a:t>
            </a:r>
          </a:p>
          <a:p>
            <a:pPr>
              <a:buSzPct val="100000"/>
            </a:pPr>
            <a:endParaRPr lang="en-US" sz="900" dirty="0">
              <a:solidFill>
                <a:schemeClr val="bg1"/>
              </a:solidFill>
            </a:endParaRPr>
          </a:p>
          <a:p>
            <a:pPr>
              <a:buSzPct val="100000"/>
            </a:pPr>
            <a:r>
              <a:rPr lang="en-US" sz="900" dirty="0">
                <a:solidFill>
                  <a:schemeClr val="bg1"/>
                </a:solidFill>
                <a:highlight>
                  <a:srgbClr val="800080"/>
                </a:highlight>
              </a:rPr>
              <a:t>For example, in a group of 5 students the test grades were 29, 38, 39, 27, and 2. </a:t>
            </a:r>
          </a:p>
          <a:p>
            <a:pPr>
              <a:buSzPct val="100000"/>
            </a:pPr>
            <a:r>
              <a:rPr lang="en-US" sz="900" dirty="0">
                <a:solidFill>
                  <a:schemeClr val="bg1"/>
                </a:solidFill>
                <a:highlight>
                  <a:srgbClr val="800080"/>
                </a:highlight>
              </a:rPr>
              <a:t>The last value seems to be an outlier because it falls below the main pattern of the </a:t>
            </a:r>
          </a:p>
          <a:p>
            <a:pPr>
              <a:buSzPct val="100000"/>
            </a:pPr>
            <a:r>
              <a:rPr lang="en-US" sz="900" dirty="0">
                <a:solidFill>
                  <a:schemeClr val="bg1"/>
                </a:solidFill>
                <a:highlight>
                  <a:srgbClr val="800080"/>
                </a:highlight>
              </a:rPr>
              <a:t>other grades.</a:t>
            </a:r>
          </a:p>
          <a:p>
            <a:pPr>
              <a:buSzPct val="100000"/>
            </a:pPr>
            <a:endParaRPr lang="en-US" sz="900" dirty="0">
              <a:solidFill>
                <a:schemeClr val="bg1"/>
              </a:solidFill>
            </a:endParaRPr>
          </a:p>
          <a:p>
            <a:pPr>
              <a:buSzPct val="100000"/>
            </a:pPr>
            <a:r>
              <a:rPr lang="en-US" sz="900" dirty="0">
                <a:solidFill>
                  <a:schemeClr val="bg1"/>
                </a:solidFill>
              </a:rPr>
              <a:t>Handling</a:t>
            </a:r>
            <a:r>
              <a:rPr lang="en-US" sz="900" dirty="0"/>
              <a:t> </a:t>
            </a:r>
            <a:r>
              <a:rPr lang="en-US" sz="900" dirty="0">
                <a:solidFill>
                  <a:schemeClr val="bg1"/>
                </a:solidFill>
              </a:rPr>
              <a:t>Techniques for Outliers:</a:t>
            </a:r>
          </a:p>
          <a:p>
            <a:pPr marL="514350" indent="-514350">
              <a:buSzPct val="100000"/>
              <a:buFont typeface="+mj-lt"/>
              <a:buAutoNum type="arabicPeriod"/>
            </a:pPr>
            <a:r>
              <a:rPr lang="en-US" sz="900" dirty="0">
                <a:solidFill>
                  <a:schemeClr val="accent3"/>
                </a:solidFill>
              </a:rPr>
              <a:t>Removal</a:t>
            </a:r>
          </a:p>
          <a:p>
            <a:pPr marL="514350" indent="-514350">
              <a:buSzPct val="100000"/>
              <a:buFont typeface="+mj-lt"/>
              <a:buAutoNum type="arabicPeriod"/>
            </a:pPr>
            <a:r>
              <a:rPr lang="en-US" sz="900" dirty="0">
                <a:solidFill>
                  <a:schemeClr val="accent3"/>
                </a:solidFill>
              </a:rPr>
              <a:t>Transformation</a:t>
            </a:r>
          </a:p>
          <a:p>
            <a:pPr marL="514350" indent="-514350">
              <a:buSzPct val="100000"/>
              <a:buFont typeface="+mj-lt"/>
              <a:buAutoNum type="arabicPeriod"/>
            </a:pPr>
            <a:r>
              <a:rPr lang="en-US" sz="900" dirty="0">
                <a:solidFill>
                  <a:schemeClr val="accent3"/>
                </a:solidFill>
              </a:rPr>
              <a:t>Robust Estimation</a:t>
            </a:r>
          </a:p>
          <a:p>
            <a:pPr marL="514350" indent="-514350">
              <a:buSzPct val="100000"/>
              <a:buFont typeface="+mj-lt"/>
              <a:buAutoNum type="arabicPeriod"/>
            </a:pPr>
            <a:r>
              <a:rPr lang="en-US" sz="900" dirty="0">
                <a:solidFill>
                  <a:schemeClr val="accent3"/>
                </a:solidFill>
              </a:rPr>
              <a:t>Visualization for Outlier Detection</a:t>
            </a:r>
          </a:p>
        </p:txBody>
      </p:sp>
      <p:pic>
        <p:nvPicPr>
          <p:cNvPr id="5" name="Picture 4">
            <a:extLst>
              <a:ext uri="{FF2B5EF4-FFF2-40B4-BE49-F238E27FC236}">
                <a16:creationId xmlns:a16="http://schemas.microsoft.com/office/drawing/2014/main" id="{B5070B9B-AE26-4834-AEAE-77058BFFD160}"/>
              </a:ext>
            </a:extLst>
          </p:cNvPr>
          <p:cNvPicPr>
            <a:picLocks noChangeAspect="1"/>
          </p:cNvPicPr>
          <p:nvPr/>
        </p:nvPicPr>
        <p:blipFill>
          <a:blip r:embed="rId3"/>
          <a:stretch>
            <a:fillRect/>
          </a:stretch>
        </p:blipFill>
        <p:spPr>
          <a:xfrm>
            <a:off x="6647370" y="1182807"/>
            <a:ext cx="2181377" cy="2294376"/>
          </a:xfrm>
          <a:prstGeom prst="rect">
            <a:avLst/>
          </a:prstGeom>
        </p:spPr>
      </p:pic>
      <p:sp>
        <p:nvSpPr>
          <p:cNvPr id="60" name="TextBox 59">
            <a:extLst>
              <a:ext uri="{FF2B5EF4-FFF2-40B4-BE49-F238E27FC236}">
                <a16:creationId xmlns:a16="http://schemas.microsoft.com/office/drawing/2014/main" id="{35DBB4CE-0E61-42DC-BF4E-C4DEAB724F4B}"/>
              </a:ext>
            </a:extLst>
          </p:cNvPr>
          <p:cNvSpPr txBox="1"/>
          <p:nvPr/>
        </p:nvSpPr>
        <p:spPr>
          <a:xfrm>
            <a:off x="138244" y="144124"/>
            <a:ext cx="8867512" cy="523220"/>
          </a:xfrm>
          <a:prstGeom prst="rect">
            <a:avLst/>
          </a:prstGeom>
          <a:noFill/>
        </p:spPr>
        <p:txBody>
          <a:bodyPr wrap="square">
            <a:spAutoFit/>
          </a:bodyPr>
          <a:lstStyle/>
          <a:p>
            <a:pPr marR="0" algn="ctr" rtl="0">
              <a:spcBef>
                <a:spcPts val="0"/>
              </a:spcBef>
              <a:spcAft>
                <a:spcPts val="0"/>
              </a:spcAft>
            </a:pPr>
            <a:r>
              <a:rPr lang="en-US" sz="2800" b="1" dirty="0">
                <a:solidFill>
                  <a:srgbClr val="F2AC4E"/>
                </a:solidFill>
                <a:latin typeface="DM Sans"/>
              </a:rPr>
              <a:t>5. Outlier Handling </a:t>
            </a:r>
          </a:p>
        </p:txBody>
      </p:sp>
      <p:sp>
        <p:nvSpPr>
          <p:cNvPr id="61" name="Google Shape;1569;p41">
            <a:extLst>
              <a:ext uri="{FF2B5EF4-FFF2-40B4-BE49-F238E27FC236}">
                <a16:creationId xmlns:a16="http://schemas.microsoft.com/office/drawing/2014/main" id="{822E256D-B5A3-4A89-81E2-5D18F44D89A4}"/>
              </a:ext>
            </a:extLst>
          </p:cNvPr>
          <p:cNvSpPr txBox="1">
            <a:spLocks/>
          </p:cNvSpPr>
          <p:nvPr/>
        </p:nvSpPr>
        <p:spPr>
          <a:xfrm>
            <a:off x="598575" y="3200714"/>
            <a:ext cx="6113800" cy="10328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DM Sans"/>
              <a:buNone/>
              <a:defRPr sz="6000" b="1" i="0" u="none" strike="noStrike" cap="none">
                <a:solidFill>
                  <a:schemeClr val="accent2"/>
                </a:solidFill>
                <a:latin typeface="DM Sans"/>
                <a:ea typeface="DM Sans"/>
                <a:cs typeface="DM Sans"/>
                <a:sym typeface="DM Sans"/>
              </a:defRPr>
            </a:lvl1pPr>
            <a:lvl2pPr marR="0" lvl="1"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9pPr>
          </a:lstStyle>
          <a:p>
            <a:pPr marL="514350" indent="-514350">
              <a:buSzPct val="100000"/>
              <a:buFont typeface="+mj-lt"/>
              <a:buAutoNum type="arabicPeriod"/>
            </a:pPr>
            <a:endParaRPr lang="en-US" sz="900" dirty="0">
              <a:solidFill>
                <a:schemeClr val="bg1"/>
              </a:solidFill>
            </a:endParaRPr>
          </a:p>
          <a:p>
            <a:pPr marL="514350" lvl="1" indent="-514350">
              <a:buSzPct val="100000"/>
              <a:buFont typeface="+mj-lt"/>
              <a:buAutoNum type="arabicPeriod"/>
            </a:pPr>
            <a:endParaRPr lang="en-US" sz="900" dirty="0">
              <a:solidFill>
                <a:schemeClr val="bg1"/>
              </a:solidFill>
            </a:endParaRPr>
          </a:p>
          <a:p>
            <a:pPr>
              <a:buSzPct val="100000"/>
            </a:pPr>
            <a:r>
              <a:rPr lang="en-US" sz="900" dirty="0">
                <a:solidFill>
                  <a:schemeClr val="accent3"/>
                </a:solidFill>
              </a:rPr>
              <a:t>1. Removal: </a:t>
            </a:r>
            <a:r>
              <a:rPr lang="en-US" sz="900" dirty="0">
                <a:solidFill>
                  <a:schemeClr val="bg1"/>
                </a:solidFill>
              </a:rPr>
              <a:t>Common methods include: </a:t>
            </a:r>
          </a:p>
          <a:p>
            <a:pPr marL="285750" indent="-285750">
              <a:buSzPct val="100000"/>
              <a:buFont typeface="Arial" panose="020B0604020202020204" pitchFamily="34" charset="0"/>
              <a:buChar char="•"/>
            </a:pPr>
            <a:r>
              <a:rPr lang="en-US" sz="900" dirty="0">
                <a:solidFill>
                  <a:schemeClr val="bg1"/>
                </a:solidFill>
              </a:rPr>
              <a:t>Thresholding: Outliers are identified as data points exceeding a certain threshold (e.g., Z-score &gt; 3).</a:t>
            </a:r>
          </a:p>
          <a:p>
            <a:pPr marL="285750" indent="-285750">
              <a:buSzPct val="100000"/>
              <a:buFont typeface="Arial" panose="020B0604020202020204" pitchFamily="34" charset="0"/>
              <a:buChar char="•"/>
            </a:pPr>
            <a:r>
              <a:rPr lang="en-US" sz="900" dirty="0">
                <a:solidFill>
                  <a:schemeClr val="bg1"/>
                </a:solidFill>
              </a:rPr>
              <a:t>Calculate the Interquartile Range </a:t>
            </a:r>
            <a:r>
              <a:rPr lang="en-US" sz="900" dirty="0">
                <a:solidFill>
                  <a:schemeClr val="bg1"/>
                </a:solidFill>
                <a:latin typeface="Cascadia Code SemiBold" panose="020B0609020000020004" pitchFamily="49" charset="0"/>
                <a:cs typeface="Cascadia Code SemiBold" panose="020B0609020000020004" pitchFamily="49" charset="0"/>
              </a:rPr>
              <a:t>(IQR): IQR=𝑄3−𝑄1</a:t>
            </a:r>
          </a:p>
          <a:p>
            <a:pPr>
              <a:buSzPct val="100000"/>
            </a:pPr>
            <a:endParaRPr lang="en-US" sz="900" dirty="0">
              <a:solidFill>
                <a:schemeClr val="bg1"/>
              </a:solidFill>
            </a:endParaRPr>
          </a:p>
          <a:p>
            <a:pPr>
              <a:buSzPct val="100000"/>
            </a:pPr>
            <a:endParaRPr lang="en-US" sz="900" dirty="0">
              <a:solidFill>
                <a:schemeClr val="bg1"/>
              </a:solidFill>
            </a:endParaRPr>
          </a:p>
          <a:p>
            <a:pPr>
              <a:buSzPct val="100000"/>
            </a:pPr>
            <a:r>
              <a:rPr lang="en-US" sz="900" dirty="0">
                <a:solidFill>
                  <a:schemeClr val="accent3"/>
                </a:solidFill>
              </a:rPr>
              <a:t>2. Transformation: </a:t>
            </a:r>
            <a:r>
              <a:rPr lang="en-US" sz="900" dirty="0">
                <a:solidFill>
                  <a:schemeClr val="bg1"/>
                </a:solidFill>
              </a:rPr>
              <a:t>This involves transforming the data to reduce the influence of outliers.</a:t>
            </a:r>
            <a:r>
              <a:rPr lang="en-US" sz="900" dirty="0"/>
              <a:t> </a:t>
            </a:r>
            <a:r>
              <a:rPr lang="en-US" sz="900" dirty="0">
                <a:solidFill>
                  <a:schemeClr val="bg1"/>
                </a:solidFill>
                <a:highlight>
                  <a:srgbClr val="800080"/>
                </a:highlight>
              </a:rPr>
              <a:t>Ex: Scaling and Normalization</a:t>
            </a:r>
          </a:p>
          <a:p>
            <a:pPr>
              <a:buSzPct val="100000"/>
            </a:pPr>
            <a:endParaRPr lang="en-US" sz="900" dirty="0">
              <a:solidFill>
                <a:schemeClr val="accent3"/>
              </a:solidFill>
            </a:endParaRPr>
          </a:p>
          <a:p>
            <a:pPr>
              <a:buSzPct val="100000"/>
            </a:pPr>
            <a:r>
              <a:rPr lang="en-US" sz="900" dirty="0">
                <a:solidFill>
                  <a:schemeClr val="accent3"/>
                </a:solidFill>
              </a:rPr>
              <a:t>3. Robust Estimation: </a:t>
            </a:r>
            <a:r>
              <a:rPr lang="en-US" sz="900" dirty="0">
                <a:solidFill>
                  <a:schemeClr val="bg1"/>
                </a:solidFill>
              </a:rPr>
              <a:t>This involves using less sensitive algorithms to outliers.</a:t>
            </a:r>
          </a:p>
          <a:p>
            <a:pPr marL="171450" indent="-171450">
              <a:buSzPct val="100000"/>
              <a:buFont typeface="Arial" panose="020B0604020202020204" pitchFamily="34" charset="0"/>
              <a:buChar char="•"/>
            </a:pPr>
            <a:r>
              <a:rPr lang="en-US" sz="900" dirty="0">
                <a:solidFill>
                  <a:schemeClr val="bg1"/>
                </a:solidFill>
              </a:rPr>
              <a:t>DBSCAN instead of K-Means</a:t>
            </a:r>
          </a:p>
          <a:p>
            <a:pPr marL="171450" indent="-171450">
              <a:buSzPct val="100000"/>
              <a:buFont typeface="Arial" panose="020B0604020202020204" pitchFamily="34" charset="0"/>
              <a:buChar char="•"/>
            </a:pPr>
            <a:r>
              <a:rPr lang="en-US" sz="900" dirty="0">
                <a:solidFill>
                  <a:schemeClr val="bg1"/>
                </a:solidFill>
              </a:rPr>
              <a:t>Random forest instead of Logistic Regression</a:t>
            </a:r>
          </a:p>
          <a:p>
            <a:pPr>
              <a:buSzPct val="100000"/>
            </a:pPr>
            <a:endParaRPr lang="en-US" sz="900" dirty="0">
              <a:solidFill>
                <a:schemeClr val="bg1"/>
              </a:solidFill>
            </a:endParaRPr>
          </a:p>
          <a:p>
            <a:pPr>
              <a:buSzPct val="100000"/>
            </a:pPr>
            <a:r>
              <a:rPr lang="en-US" sz="900" dirty="0">
                <a:solidFill>
                  <a:schemeClr val="accent3"/>
                </a:solidFill>
              </a:rPr>
              <a:t>4. Visualization for Outlier Detection:</a:t>
            </a:r>
            <a:r>
              <a:rPr lang="en-US" sz="900" dirty="0">
                <a:solidFill>
                  <a:schemeClr val="bg1"/>
                </a:solidFill>
              </a:rPr>
              <a:t> use visuals to display the outliers such as boxplots or scatter</a:t>
            </a:r>
          </a:p>
        </p:txBody>
      </p:sp>
      <p:cxnSp>
        <p:nvCxnSpPr>
          <p:cNvPr id="8" name="Straight Connector 7">
            <a:extLst>
              <a:ext uri="{FF2B5EF4-FFF2-40B4-BE49-F238E27FC236}">
                <a16:creationId xmlns:a16="http://schemas.microsoft.com/office/drawing/2014/main" id="{A1511B0F-80DD-4B32-A7B2-B7AF9AD9B98E}"/>
              </a:ext>
            </a:extLst>
          </p:cNvPr>
          <p:cNvCxnSpPr>
            <a:cxnSpLocks/>
          </p:cNvCxnSpPr>
          <p:nvPr/>
        </p:nvCxnSpPr>
        <p:spPr>
          <a:xfrm>
            <a:off x="250613" y="2817707"/>
            <a:ext cx="599932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8162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grpSp>
        <p:nvGrpSpPr>
          <p:cNvPr id="1488" name="Google Shape;1488;p39"/>
          <p:cNvGrpSpPr/>
          <p:nvPr/>
        </p:nvGrpSpPr>
        <p:grpSpPr>
          <a:xfrm>
            <a:off x="7326097" y="274009"/>
            <a:ext cx="752453" cy="656393"/>
            <a:chOff x="615049" y="-2153927"/>
            <a:chExt cx="1417751" cy="1044546"/>
          </a:xfrm>
        </p:grpSpPr>
        <p:sp>
          <p:nvSpPr>
            <p:cNvPr id="1489" name="Google Shape;1489;p39"/>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9"/>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3" name="Google Shape;1533;p39"/>
          <p:cNvGrpSpPr/>
          <p:nvPr/>
        </p:nvGrpSpPr>
        <p:grpSpPr>
          <a:xfrm>
            <a:off x="8197059" y="4283053"/>
            <a:ext cx="620829" cy="656401"/>
            <a:chOff x="5199550" y="837750"/>
            <a:chExt cx="292775" cy="309550"/>
          </a:xfrm>
        </p:grpSpPr>
        <p:sp>
          <p:nvSpPr>
            <p:cNvPr id="1534" name="Google Shape;1534;p39"/>
            <p:cNvSpPr/>
            <p:nvPr/>
          </p:nvSpPr>
          <p:spPr>
            <a:xfrm>
              <a:off x="5363900" y="837750"/>
              <a:ext cx="93050" cy="75225"/>
            </a:xfrm>
            <a:custGeom>
              <a:avLst/>
              <a:gdLst/>
              <a:ahLst/>
              <a:cxnLst/>
              <a:rect l="l" t="t" r="r" b="b"/>
              <a:pathLst>
                <a:path w="3722" h="3009" extrusionOk="0">
                  <a:moveTo>
                    <a:pt x="1737" y="0"/>
                  </a:moveTo>
                  <a:cubicBezTo>
                    <a:pt x="971" y="0"/>
                    <a:pt x="580" y="332"/>
                    <a:pt x="138" y="1336"/>
                  </a:cubicBezTo>
                  <a:cubicBezTo>
                    <a:pt x="69" y="1495"/>
                    <a:pt x="1" y="1678"/>
                    <a:pt x="92" y="1838"/>
                  </a:cubicBezTo>
                  <a:cubicBezTo>
                    <a:pt x="138" y="1952"/>
                    <a:pt x="229" y="2020"/>
                    <a:pt x="320" y="2066"/>
                  </a:cubicBezTo>
                  <a:cubicBezTo>
                    <a:pt x="731" y="2340"/>
                    <a:pt x="1119" y="2591"/>
                    <a:pt x="1530" y="2865"/>
                  </a:cubicBezTo>
                  <a:cubicBezTo>
                    <a:pt x="1621" y="2910"/>
                    <a:pt x="1712" y="2979"/>
                    <a:pt x="1804" y="3002"/>
                  </a:cubicBezTo>
                  <a:cubicBezTo>
                    <a:pt x="1830" y="3007"/>
                    <a:pt x="1857" y="3009"/>
                    <a:pt x="1883" y="3009"/>
                  </a:cubicBezTo>
                  <a:cubicBezTo>
                    <a:pt x="2103" y="3009"/>
                    <a:pt x="2303" y="2848"/>
                    <a:pt x="2466" y="2705"/>
                  </a:cubicBezTo>
                  <a:cubicBezTo>
                    <a:pt x="2808" y="2385"/>
                    <a:pt x="3150" y="2089"/>
                    <a:pt x="3470" y="1769"/>
                  </a:cubicBezTo>
                  <a:cubicBezTo>
                    <a:pt x="3539" y="1701"/>
                    <a:pt x="3630" y="1632"/>
                    <a:pt x="3653" y="1541"/>
                  </a:cubicBezTo>
                  <a:cubicBezTo>
                    <a:pt x="3721" y="1427"/>
                    <a:pt x="3675" y="1290"/>
                    <a:pt x="3653" y="1153"/>
                  </a:cubicBezTo>
                  <a:cubicBezTo>
                    <a:pt x="3561" y="811"/>
                    <a:pt x="3447" y="445"/>
                    <a:pt x="3150" y="263"/>
                  </a:cubicBezTo>
                  <a:cubicBezTo>
                    <a:pt x="3014" y="171"/>
                    <a:pt x="2831" y="126"/>
                    <a:pt x="2671" y="103"/>
                  </a:cubicBezTo>
                  <a:cubicBezTo>
                    <a:pt x="2305" y="39"/>
                    <a:pt x="1999" y="0"/>
                    <a:pt x="1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9"/>
            <p:cNvSpPr/>
            <p:nvPr/>
          </p:nvSpPr>
          <p:spPr>
            <a:xfrm>
              <a:off x="5210400" y="954125"/>
              <a:ext cx="197475" cy="173250"/>
            </a:xfrm>
            <a:custGeom>
              <a:avLst/>
              <a:gdLst/>
              <a:ahLst/>
              <a:cxnLst/>
              <a:rect l="l" t="t" r="r" b="b"/>
              <a:pathLst>
                <a:path w="7899" h="6930" extrusionOk="0">
                  <a:moveTo>
                    <a:pt x="4293" y="1"/>
                  </a:moveTo>
                  <a:cubicBezTo>
                    <a:pt x="4088" y="1"/>
                    <a:pt x="3885" y="79"/>
                    <a:pt x="3698" y="173"/>
                  </a:cubicBezTo>
                  <a:cubicBezTo>
                    <a:pt x="2101" y="903"/>
                    <a:pt x="1" y="2455"/>
                    <a:pt x="1165" y="4418"/>
                  </a:cubicBezTo>
                  <a:cubicBezTo>
                    <a:pt x="1530" y="4989"/>
                    <a:pt x="2055" y="5445"/>
                    <a:pt x="2603" y="5879"/>
                  </a:cubicBezTo>
                  <a:cubicBezTo>
                    <a:pt x="2922" y="6153"/>
                    <a:pt x="3265" y="6404"/>
                    <a:pt x="3607" y="6678"/>
                  </a:cubicBezTo>
                  <a:cubicBezTo>
                    <a:pt x="3744" y="6792"/>
                    <a:pt x="3904" y="6929"/>
                    <a:pt x="4086" y="6929"/>
                  </a:cubicBezTo>
                  <a:cubicBezTo>
                    <a:pt x="4315" y="6929"/>
                    <a:pt x="4497" y="6769"/>
                    <a:pt x="4657" y="6632"/>
                  </a:cubicBezTo>
                  <a:lnTo>
                    <a:pt x="6894" y="4555"/>
                  </a:lnTo>
                  <a:cubicBezTo>
                    <a:pt x="7122" y="4350"/>
                    <a:pt x="7350" y="4144"/>
                    <a:pt x="7487" y="3893"/>
                  </a:cubicBezTo>
                  <a:cubicBezTo>
                    <a:pt x="7898" y="3231"/>
                    <a:pt x="7738" y="2296"/>
                    <a:pt x="7145" y="1816"/>
                  </a:cubicBezTo>
                  <a:cubicBezTo>
                    <a:pt x="6643" y="1428"/>
                    <a:pt x="5981" y="1337"/>
                    <a:pt x="5524" y="926"/>
                  </a:cubicBezTo>
                  <a:cubicBezTo>
                    <a:pt x="5159" y="629"/>
                    <a:pt x="4908" y="104"/>
                    <a:pt x="4429" y="13"/>
                  </a:cubicBezTo>
                  <a:cubicBezTo>
                    <a:pt x="4383" y="5"/>
                    <a:pt x="4338" y="1"/>
                    <a:pt x="4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6" name="Google Shape;1536;p39"/>
            <p:cNvSpPr/>
            <p:nvPr/>
          </p:nvSpPr>
          <p:spPr>
            <a:xfrm>
              <a:off x="5199550" y="1032575"/>
              <a:ext cx="103325" cy="89650"/>
            </a:xfrm>
            <a:custGeom>
              <a:avLst/>
              <a:gdLst/>
              <a:ahLst/>
              <a:cxnLst/>
              <a:rect l="l" t="t" r="r" b="b"/>
              <a:pathLst>
                <a:path w="4133" h="3586" extrusionOk="0">
                  <a:moveTo>
                    <a:pt x="3140" y="0"/>
                  </a:moveTo>
                  <a:cubicBezTo>
                    <a:pt x="2921" y="0"/>
                    <a:pt x="2693" y="42"/>
                    <a:pt x="2489" y="93"/>
                  </a:cubicBezTo>
                  <a:cubicBezTo>
                    <a:pt x="2078" y="207"/>
                    <a:pt x="1667" y="367"/>
                    <a:pt x="1370" y="664"/>
                  </a:cubicBezTo>
                  <a:cubicBezTo>
                    <a:pt x="1142" y="847"/>
                    <a:pt x="982" y="1098"/>
                    <a:pt x="777" y="1303"/>
                  </a:cubicBezTo>
                  <a:cubicBezTo>
                    <a:pt x="593" y="1487"/>
                    <a:pt x="354" y="1653"/>
                    <a:pt x="94" y="1653"/>
                  </a:cubicBezTo>
                  <a:cubicBezTo>
                    <a:pt x="63" y="1653"/>
                    <a:pt x="32" y="1650"/>
                    <a:pt x="1" y="1645"/>
                  </a:cubicBezTo>
                  <a:lnTo>
                    <a:pt x="1" y="1645"/>
                  </a:lnTo>
                  <a:lnTo>
                    <a:pt x="366" y="3403"/>
                  </a:lnTo>
                  <a:cubicBezTo>
                    <a:pt x="676" y="3524"/>
                    <a:pt x="1012" y="3586"/>
                    <a:pt x="1347" y="3586"/>
                  </a:cubicBezTo>
                  <a:cubicBezTo>
                    <a:pt x="1900" y="3586"/>
                    <a:pt x="2450" y="3416"/>
                    <a:pt x="2877" y="3061"/>
                  </a:cubicBezTo>
                  <a:cubicBezTo>
                    <a:pt x="3219" y="2764"/>
                    <a:pt x="3470" y="2376"/>
                    <a:pt x="3699" y="1988"/>
                  </a:cubicBezTo>
                  <a:cubicBezTo>
                    <a:pt x="3858" y="1714"/>
                    <a:pt x="3995" y="1440"/>
                    <a:pt x="4064" y="1143"/>
                  </a:cubicBezTo>
                  <a:cubicBezTo>
                    <a:pt x="4132" y="824"/>
                    <a:pt x="4087" y="481"/>
                    <a:pt x="3858" y="253"/>
                  </a:cubicBezTo>
                  <a:cubicBezTo>
                    <a:pt x="3669" y="64"/>
                    <a:pt x="3411" y="0"/>
                    <a:pt x="3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9"/>
            <p:cNvSpPr/>
            <p:nvPr/>
          </p:nvSpPr>
          <p:spPr>
            <a:xfrm>
              <a:off x="5286300" y="912775"/>
              <a:ext cx="78200" cy="98750"/>
            </a:xfrm>
            <a:custGeom>
              <a:avLst/>
              <a:gdLst/>
              <a:ahLst/>
              <a:cxnLst/>
              <a:rect l="l" t="t" r="r" b="b"/>
              <a:pathLst>
                <a:path w="3128" h="3950" extrusionOk="0">
                  <a:moveTo>
                    <a:pt x="1781" y="1"/>
                  </a:moveTo>
                  <a:lnTo>
                    <a:pt x="731" y="457"/>
                  </a:lnTo>
                  <a:cubicBezTo>
                    <a:pt x="571" y="822"/>
                    <a:pt x="411" y="1165"/>
                    <a:pt x="229" y="1530"/>
                  </a:cubicBezTo>
                  <a:cubicBezTo>
                    <a:pt x="114" y="1781"/>
                    <a:pt x="0" y="2032"/>
                    <a:pt x="0" y="2283"/>
                  </a:cubicBezTo>
                  <a:cubicBezTo>
                    <a:pt x="0" y="2671"/>
                    <a:pt x="229" y="3014"/>
                    <a:pt x="480" y="3288"/>
                  </a:cubicBezTo>
                  <a:cubicBezTo>
                    <a:pt x="754" y="3562"/>
                    <a:pt x="1073" y="3790"/>
                    <a:pt x="1416" y="3950"/>
                  </a:cubicBezTo>
                  <a:cubicBezTo>
                    <a:pt x="2055" y="3265"/>
                    <a:pt x="2602" y="2466"/>
                    <a:pt x="3013" y="1599"/>
                  </a:cubicBezTo>
                  <a:cubicBezTo>
                    <a:pt x="3059" y="1462"/>
                    <a:pt x="3127" y="1325"/>
                    <a:pt x="3082" y="1188"/>
                  </a:cubicBezTo>
                  <a:cubicBezTo>
                    <a:pt x="3059" y="1096"/>
                    <a:pt x="2990" y="1028"/>
                    <a:pt x="2922" y="937"/>
                  </a:cubicBezTo>
                  <a:cubicBezTo>
                    <a:pt x="2602" y="571"/>
                    <a:pt x="2192" y="252"/>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8" name="Google Shape;1538;p39"/>
            <p:cNvSpPr/>
            <p:nvPr/>
          </p:nvSpPr>
          <p:spPr>
            <a:xfrm>
              <a:off x="5314725" y="1071900"/>
              <a:ext cx="86300" cy="63400"/>
            </a:xfrm>
            <a:custGeom>
              <a:avLst/>
              <a:gdLst/>
              <a:ahLst/>
              <a:cxnLst/>
              <a:rect l="l" t="t" r="r" b="b"/>
              <a:pathLst>
                <a:path w="3452" h="2536" extrusionOk="0">
                  <a:moveTo>
                    <a:pt x="1507" y="1"/>
                  </a:moveTo>
                  <a:cubicBezTo>
                    <a:pt x="0" y="1"/>
                    <a:pt x="669" y="2536"/>
                    <a:pt x="2143" y="2536"/>
                  </a:cubicBezTo>
                  <a:cubicBezTo>
                    <a:pt x="2219" y="2536"/>
                    <a:pt x="2298" y="2529"/>
                    <a:pt x="2378" y="2515"/>
                  </a:cubicBezTo>
                  <a:cubicBezTo>
                    <a:pt x="2881" y="2423"/>
                    <a:pt x="3428" y="2013"/>
                    <a:pt x="3451" y="1465"/>
                  </a:cubicBezTo>
                  <a:cubicBezTo>
                    <a:pt x="3451" y="871"/>
                    <a:pt x="2173" y="50"/>
                    <a:pt x="1602" y="4"/>
                  </a:cubicBezTo>
                  <a:cubicBezTo>
                    <a:pt x="1570" y="2"/>
                    <a:pt x="1538" y="1"/>
                    <a:pt x="1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9"/>
            <p:cNvSpPr/>
            <p:nvPr/>
          </p:nvSpPr>
          <p:spPr>
            <a:xfrm>
              <a:off x="5435925" y="1093600"/>
              <a:ext cx="56400" cy="53700"/>
            </a:xfrm>
            <a:custGeom>
              <a:avLst/>
              <a:gdLst/>
              <a:ahLst/>
              <a:cxnLst/>
              <a:rect l="l" t="t" r="r" b="b"/>
              <a:pathLst>
                <a:path w="2256" h="2148" extrusionOk="0">
                  <a:moveTo>
                    <a:pt x="999" y="1"/>
                  </a:moveTo>
                  <a:cubicBezTo>
                    <a:pt x="487" y="1"/>
                    <a:pt x="0" y="341"/>
                    <a:pt x="178" y="1008"/>
                  </a:cubicBezTo>
                  <a:cubicBezTo>
                    <a:pt x="201" y="1099"/>
                    <a:pt x="269" y="1167"/>
                    <a:pt x="338" y="1236"/>
                  </a:cubicBezTo>
                  <a:cubicBezTo>
                    <a:pt x="703" y="1601"/>
                    <a:pt x="1137" y="1875"/>
                    <a:pt x="1616" y="2080"/>
                  </a:cubicBezTo>
                  <a:cubicBezTo>
                    <a:pt x="1707" y="2121"/>
                    <a:pt x="1819" y="2148"/>
                    <a:pt x="1925" y="2148"/>
                  </a:cubicBezTo>
                  <a:cubicBezTo>
                    <a:pt x="2059" y="2148"/>
                    <a:pt x="2181" y="2104"/>
                    <a:pt x="2232" y="1989"/>
                  </a:cubicBezTo>
                  <a:cubicBezTo>
                    <a:pt x="2255" y="1921"/>
                    <a:pt x="2255" y="1829"/>
                    <a:pt x="2232" y="1761"/>
                  </a:cubicBezTo>
                  <a:cubicBezTo>
                    <a:pt x="2187" y="1236"/>
                    <a:pt x="2118" y="688"/>
                    <a:pt x="1753" y="300"/>
                  </a:cubicBezTo>
                  <a:cubicBezTo>
                    <a:pt x="1561" y="100"/>
                    <a:pt x="1276" y="1"/>
                    <a:pt x="9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9"/>
            <p:cNvSpPr/>
            <p:nvPr/>
          </p:nvSpPr>
          <p:spPr>
            <a:xfrm>
              <a:off x="5275450" y="861375"/>
              <a:ext cx="39400" cy="32425"/>
            </a:xfrm>
            <a:custGeom>
              <a:avLst/>
              <a:gdLst/>
              <a:ahLst/>
              <a:cxnLst/>
              <a:rect l="l" t="t" r="r" b="b"/>
              <a:pathLst>
                <a:path w="1576" h="1297" extrusionOk="0">
                  <a:moveTo>
                    <a:pt x="817" y="1"/>
                  </a:moveTo>
                  <a:cubicBezTo>
                    <a:pt x="658" y="1"/>
                    <a:pt x="513" y="45"/>
                    <a:pt x="389" y="185"/>
                  </a:cubicBezTo>
                  <a:cubicBezTo>
                    <a:pt x="1" y="642"/>
                    <a:pt x="526" y="1189"/>
                    <a:pt x="982" y="1281"/>
                  </a:cubicBezTo>
                  <a:cubicBezTo>
                    <a:pt x="1035" y="1291"/>
                    <a:pt x="1088" y="1297"/>
                    <a:pt x="1141" y="1297"/>
                  </a:cubicBezTo>
                  <a:cubicBezTo>
                    <a:pt x="1316" y="1297"/>
                    <a:pt x="1477" y="1233"/>
                    <a:pt x="1530" y="1075"/>
                  </a:cubicBezTo>
                  <a:cubicBezTo>
                    <a:pt x="1576" y="961"/>
                    <a:pt x="1553" y="847"/>
                    <a:pt x="1530" y="733"/>
                  </a:cubicBezTo>
                  <a:cubicBezTo>
                    <a:pt x="1439" y="368"/>
                    <a:pt x="1461" y="117"/>
                    <a:pt x="1051" y="25"/>
                  </a:cubicBezTo>
                  <a:cubicBezTo>
                    <a:pt x="970" y="11"/>
                    <a:pt x="892" y="1"/>
                    <a:pt x="8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ABE7968D-C78E-4C71-AEFE-73A88ACD358A}"/>
              </a:ext>
            </a:extLst>
          </p:cNvPr>
          <p:cNvPicPr>
            <a:picLocks noChangeAspect="1"/>
          </p:cNvPicPr>
          <p:nvPr/>
        </p:nvPicPr>
        <p:blipFill rotWithShape="1">
          <a:blip r:embed="rId3"/>
          <a:srcRect l="298" t="792" r="-1631" b="766"/>
          <a:stretch/>
        </p:blipFill>
        <p:spPr>
          <a:xfrm>
            <a:off x="3534269" y="818121"/>
            <a:ext cx="2237597" cy="2173808"/>
          </a:xfrm>
          <a:prstGeom prst="ellipse">
            <a:avLst/>
          </a:prstGeom>
          <a:ln>
            <a:noFill/>
          </a:ln>
          <a:effectLst>
            <a:softEdge rad="112500"/>
          </a:effectLst>
        </p:spPr>
      </p:pic>
      <p:sp>
        <p:nvSpPr>
          <p:cNvPr id="61" name="Google Shape;1460;p37">
            <a:extLst>
              <a:ext uri="{FF2B5EF4-FFF2-40B4-BE49-F238E27FC236}">
                <a16:creationId xmlns:a16="http://schemas.microsoft.com/office/drawing/2014/main" id="{3A1EAB8D-F5A7-49AA-909D-8601309AEB34}"/>
              </a:ext>
            </a:extLst>
          </p:cNvPr>
          <p:cNvSpPr txBox="1">
            <a:spLocks noGrp="1"/>
          </p:cNvSpPr>
          <p:nvPr>
            <p:ph type="subTitle" idx="1"/>
          </p:nvPr>
        </p:nvSpPr>
        <p:spPr>
          <a:xfrm>
            <a:off x="3192292" y="2991929"/>
            <a:ext cx="2955725" cy="522432"/>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1" dirty="0"/>
              <a:t>Eng. Saher Muhamed</a:t>
            </a:r>
          </a:p>
          <a:p>
            <a:pPr marL="0" lvl="0" indent="0" rtl="0">
              <a:spcBef>
                <a:spcPts val="0"/>
              </a:spcBef>
              <a:spcAft>
                <a:spcPts val="0"/>
              </a:spcAft>
              <a:buNone/>
            </a:pPr>
            <a:r>
              <a:rPr lang="en-US" b="1" dirty="0"/>
              <a:t>Head of Data Science &amp; A</a:t>
            </a:r>
            <a:r>
              <a:rPr lang="en-US" sz="1400" b="1" dirty="0"/>
              <a:t>I </a:t>
            </a:r>
          </a:p>
          <a:p>
            <a:pPr marL="0" lvl="0" indent="0" rtl="0">
              <a:spcBef>
                <a:spcPts val="0"/>
              </a:spcBef>
              <a:spcAft>
                <a:spcPts val="0"/>
              </a:spcAft>
              <a:buNone/>
            </a:pPr>
            <a:endParaRPr sz="1400" b="1" dirty="0"/>
          </a:p>
        </p:txBody>
      </p:sp>
      <p:sp>
        <p:nvSpPr>
          <p:cNvPr id="63" name="Google Shape;1460;p37">
            <a:extLst>
              <a:ext uri="{FF2B5EF4-FFF2-40B4-BE49-F238E27FC236}">
                <a16:creationId xmlns:a16="http://schemas.microsoft.com/office/drawing/2014/main" id="{A76C97BB-E40A-4BD1-8F9D-6780AB65C709}"/>
              </a:ext>
            </a:extLst>
          </p:cNvPr>
          <p:cNvSpPr txBox="1">
            <a:spLocks/>
          </p:cNvSpPr>
          <p:nvPr/>
        </p:nvSpPr>
        <p:spPr>
          <a:xfrm>
            <a:off x="3192292" y="3644094"/>
            <a:ext cx="3145182" cy="4450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1100" dirty="0">
                <a:solidFill>
                  <a:schemeClr val="bg1">
                    <a:lumMod val="95000"/>
                  </a:schemeClr>
                </a:solidFill>
              </a:rPr>
              <a:t>SWE @Shipd || Ex. Data Analyst @ Digitell || Ex. Data Science Intern @ TaQa-Arabia || IBM &amp; Google Certified Data Analyst</a:t>
            </a:r>
          </a:p>
        </p:txBody>
      </p:sp>
      <p:sp>
        <p:nvSpPr>
          <p:cNvPr id="66" name="Google Shape;1460;p37">
            <a:extLst>
              <a:ext uri="{FF2B5EF4-FFF2-40B4-BE49-F238E27FC236}">
                <a16:creationId xmlns:a16="http://schemas.microsoft.com/office/drawing/2014/main" id="{E3B947BB-AD7A-42B3-A954-DB9A3F140D76}"/>
              </a:ext>
            </a:extLst>
          </p:cNvPr>
          <p:cNvSpPr txBox="1">
            <a:spLocks/>
          </p:cNvSpPr>
          <p:nvPr/>
        </p:nvSpPr>
        <p:spPr>
          <a:xfrm>
            <a:off x="1966687" y="103177"/>
            <a:ext cx="5210162" cy="6073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2800" b="1" dirty="0"/>
              <a:t>Data Science &amp; AI Board</a:t>
            </a:r>
          </a:p>
        </p:txBody>
      </p:sp>
      <p:grpSp>
        <p:nvGrpSpPr>
          <p:cNvPr id="67" name="Google Shape;2593;p70">
            <a:extLst>
              <a:ext uri="{FF2B5EF4-FFF2-40B4-BE49-F238E27FC236}">
                <a16:creationId xmlns:a16="http://schemas.microsoft.com/office/drawing/2014/main" id="{E5C5B4E4-4360-43B9-B3AA-CEE4B7EF9C6F}"/>
              </a:ext>
            </a:extLst>
          </p:cNvPr>
          <p:cNvGrpSpPr/>
          <p:nvPr/>
        </p:nvGrpSpPr>
        <p:grpSpPr>
          <a:xfrm>
            <a:off x="3568536" y="840283"/>
            <a:ext cx="2169061" cy="2128916"/>
            <a:chOff x="1869950" y="1213450"/>
            <a:chExt cx="1932300" cy="1932300"/>
          </a:xfrm>
        </p:grpSpPr>
        <p:sp>
          <p:nvSpPr>
            <p:cNvPr id="68" name="Google Shape;2594;p70">
              <a:extLst>
                <a:ext uri="{FF2B5EF4-FFF2-40B4-BE49-F238E27FC236}">
                  <a16:creationId xmlns:a16="http://schemas.microsoft.com/office/drawing/2014/main" id="{8078423C-9237-4260-BB14-D0121C0EB343}"/>
                </a:ext>
              </a:extLst>
            </p:cNvPr>
            <p:cNvSpPr/>
            <p:nvPr/>
          </p:nvSpPr>
          <p:spPr>
            <a:xfrm>
              <a:off x="1869950" y="1213450"/>
              <a:ext cx="1932300" cy="19323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9" name="Google Shape;2595;p70">
              <a:extLst>
                <a:ext uri="{FF2B5EF4-FFF2-40B4-BE49-F238E27FC236}">
                  <a16:creationId xmlns:a16="http://schemas.microsoft.com/office/drawing/2014/main" id="{A3F9A2EE-706C-419B-BFF7-AF3ED4EDB477}"/>
                </a:ext>
              </a:extLst>
            </p:cNvPr>
            <p:cNvGrpSpPr/>
            <p:nvPr/>
          </p:nvGrpSpPr>
          <p:grpSpPr>
            <a:xfrm>
              <a:off x="1931800" y="1501698"/>
              <a:ext cx="240988" cy="196560"/>
              <a:chOff x="0" y="218808"/>
              <a:chExt cx="1325569" cy="1081186"/>
            </a:xfrm>
          </p:grpSpPr>
          <p:sp>
            <p:nvSpPr>
              <p:cNvPr id="70" name="Google Shape;2596;p70">
                <a:extLst>
                  <a:ext uri="{FF2B5EF4-FFF2-40B4-BE49-F238E27FC236}">
                    <a16:creationId xmlns:a16="http://schemas.microsoft.com/office/drawing/2014/main" id="{44667A55-1F7B-416D-A521-F4FA2A0E76E7}"/>
                  </a:ext>
                </a:extLst>
              </p:cNvPr>
              <p:cNvSpPr/>
              <p:nvPr/>
            </p:nvSpPr>
            <p:spPr>
              <a:xfrm>
                <a:off x="0" y="500161"/>
                <a:ext cx="6340" cy="7925"/>
              </a:xfrm>
              <a:custGeom>
                <a:avLst/>
                <a:gdLst/>
                <a:ahLst/>
                <a:cxnLst/>
                <a:rect l="l" t="t" r="r" b="b"/>
                <a:pathLst>
                  <a:path w="92" h="115" extrusionOk="0">
                    <a:moveTo>
                      <a:pt x="46" y="1"/>
                    </a:moveTo>
                    <a:cubicBezTo>
                      <a:pt x="23" y="1"/>
                      <a:pt x="0" y="24"/>
                      <a:pt x="0" y="69"/>
                    </a:cubicBezTo>
                    <a:cubicBezTo>
                      <a:pt x="0" y="92"/>
                      <a:pt x="23" y="115"/>
                      <a:pt x="46" y="115"/>
                    </a:cubicBezTo>
                    <a:cubicBezTo>
                      <a:pt x="69" y="115"/>
                      <a:pt x="91" y="92"/>
                      <a:pt x="91" y="69"/>
                    </a:cubicBezTo>
                    <a:cubicBezTo>
                      <a:pt x="91" y="24"/>
                      <a:pt x="69" y="1"/>
                      <a:pt x="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597;p70">
                <a:extLst>
                  <a:ext uri="{FF2B5EF4-FFF2-40B4-BE49-F238E27FC236}">
                    <a16:creationId xmlns:a16="http://schemas.microsoft.com/office/drawing/2014/main" id="{0748359F-0C38-41C0-BB6C-825FA0A9A312}"/>
                  </a:ext>
                </a:extLst>
              </p:cNvPr>
              <p:cNvSpPr/>
              <p:nvPr/>
            </p:nvSpPr>
            <p:spPr>
              <a:xfrm>
                <a:off x="244425" y="218808"/>
                <a:ext cx="1081144" cy="1081186"/>
              </a:xfrm>
              <a:custGeom>
                <a:avLst/>
                <a:gdLst/>
                <a:ahLst/>
                <a:cxnLst/>
                <a:rect l="l" t="t" r="r" b="b"/>
                <a:pathLst>
                  <a:path w="25656" h="25657" extrusionOk="0">
                    <a:moveTo>
                      <a:pt x="12828" y="1"/>
                    </a:moveTo>
                    <a:cubicBezTo>
                      <a:pt x="5729" y="1"/>
                      <a:pt x="0" y="5753"/>
                      <a:pt x="0" y="12829"/>
                    </a:cubicBezTo>
                    <a:cubicBezTo>
                      <a:pt x="0" y="19905"/>
                      <a:pt x="5729" y="25657"/>
                      <a:pt x="12828" y="25657"/>
                    </a:cubicBezTo>
                    <a:cubicBezTo>
                      <a:pt x="19904" y="25657"/>
                      <a:pt x="25656" y="19905"/>
                      <a:pt x="25656" y="12829"/>
                    </a:cubicBezTo>
                    <a:cubicBezTo>
                      <a:pt x="25656" y="5753"/>
                      <a:pt x="19904" y="1"/>
                      <a:pt x="12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2598;p70">
                <a:extLst>
                  <a:ext uri="{FF2B5EF4-FFF2-40B4-BE49-F238E27FC236}">
                    <a16:creationId xmlns:a16="http://schemas.microsoft.com/office/drawing/2014/main" id="{984F81C1-FE5B-4484-9451-0AB52A217A0B}"/>
                  </a:ext>
                </a:extLst>
              </p:cNvPr>
              <p:cNvSpPr/>
              <p:nvPr/>
            </p:nvSpPr>
            <p:spPr>
              <a:xfrm>
                <a:off x="858057" y="332289"/>
                <a:ext cx="161649" cy="107794"/>
              </a:xfrm>
              <a:custGeom>
                <a:avLst/>
                <a:gdLst/>
                <a:ahLst/>
                <a:cxnLst/>
                <a:rect l="l" t="t" r="r" b="b"/>
                <a:pathLst>
                  <a:path w="3836" h="2558" extrusionOk="0">
                    <a:moveTo>
                      <a:pt x="1391" y="1"/>
                    </a:moveTo>
                    <a:cubicBezTo>
                      <a:pt x="990" y="1"/>
                      <a:pt x="666" y="94"/>
                      <a:pt x="183" y="435"/>
                    </a:cubicBezTo>
                    <a:cubicBezTo>
                      <a:pt x="115" y="481"/>
                      <a:pt x="24" y="549"/>
                      <a:pt x="1" y="640"/>
                    </a:cubicBezTo>
                    <a:cubicBezTo>
                      <a:pt x="1" y="709"/>
                      <a:pt x="1" y="755"/>
                      <a:pt x="24" y="823"/>
                    </a:cubicBezTo>
                    <a:cubicBezTo>
                      <a:pt x="229" y="1325"/>
                      <a:pt x="617" y="1736"/>
                      <a:pt x="1097" y="2033"/>
                    </a:cubicBezTo>
                    <a:cubicBezTo>
                      <a:pt x="1576" y="2307"/>
                      <a:pt x="2101" y="2444"/>
                      <a:pt x="2649" y="2558"/>
                    </a:cubicBezTo>
                    <a:lnTo>
                      <a:pt x="2740" y="2558"/>
                    </a:lnTo>
                    <a:cubicBezTo>
                      <a:pt x="2786" y="2535"/>
                      <a:pt x="2808" y="2466"/>
                      <a:pt x="2831" y="2421"/>
                    </a:cubicBezTo>
                    <a:cubicBezTo>
                      <a:pt x="3014" y="1942"/>
                      <a:pt x="3676" y="1713"/>
                      <a:pt x="3767" y="1188"/>
                    </a:cubicBezTo>
                    <a:cubicBezTo>
                      <a:pt x="3836" y="846"/>
                      <a:pt x="3607" y="504"/>
                      <a:pt x="3288" y="321"/>
                    </a:cubicBezTo>
                    <a:cubicBezTo>
                      <a:pt x="2991" y="138"/>
                      <a:pt x="2626" y="93"/>
                      <a:pt x="2261" y="70"/>
                    </a:cubicBezTo>
                    <a:cubicBezTo>
                      <a:pt x="1907" y="35"/>
                      <a:pt x="1635" y="1"/>
                      <a:pt x="1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599;p70">
                <a:extLst>
                  <a:ext uri="{FF2B5EF4-FFF2-40B4-BE49-F238E27FC236}">
                    <a16:creationId xmlns:a16="http://schemas.microsoft.com/office/drawing/2014/main" id="{A4327971-AD38-49DD-B6E7-6BEE8CAD6AE6}"/>
                  </a:ext>
                </a:extLst>
              </p:cNvPr>
              <p:cNvSpPr/>
              <p:nvPr/>
            </p:nvSpPr>
            <p:spPr>
              <a:xfrm>
                <a:off x="244425" y="352516"/>
                <a:ext cx="469440" cy="915744"/>
              </a:xfrm>
              <a:custGeom>
                <a:avLst/>
                <a:gdLst/>
                <a:ahLst/>
                <a:cxnLst/>
                <a:rect l="l" t="t" r="r" b="b"/>
                <a:pathLst>
                  <a:path w="11140" h="21731" extrusionOk="0">
                    <a:moveTo>
                      <a:pt x="4360" y="1"/>
                    </a:moveTo>
                    <a:cubicBezTo>
                      <a:pt x="1826" y="2238"/>
                      <a:pt x="183" y="5456"/>
                      <a:pt x="0" y="9040"/>
                    </a:cubicBezTo>
                    <a:lnTo>
                      <a:pt x="754" y="9633"/>
                    </a:lnTo>
                    <a:lnTo>
                      <a:pt x="1210" y="10455"/>
                    </a:lnTo>
                    <a:lnTo>
                      <a:pt x="2077" y="11117"/>
                    </a:lnTo>
                    <a:lnTo>
                      <a:pt x="2762" y="11117"/>
                    </a:lnTo>
                    <a:lnTo>
                      <a:pt x="3401" y="11459"/>
                    </a:lnTo>
                    <a:lnTo>
                      <a:pt x="3630" y="12075"/>
                    </a:lnTo>
                    <a:lnTo>
                      <a:pt x="3698" y="12669"/>
                    </a:lnTo>
                    <a:lnTo>
                      <a:pt x="3287" y="13536"/>
                    </a:lnTo>
                    <a:lnTo>
                      <a:pt x="2876" y="14152"/>
                    </a:lnTo>
                    <a:lnTo>
                      <a:pt x="3013" y="14928"/>
                    </a:lnTo>
                    <a:lnTo>
                      <a:pt x="3812" y="15431"/>
                    </a:lnTo>
                    <a:lnTo>
                      <a:pt x="4383" y="16207"/>
                    </a:lnTo>
                    <a:lnTo>
                      <a:pt x="4497" y="17804"/>
                    </a:lnTo>
                    <a:lnTo>
                      <a:pt x="4246" y="19037"/>
                    </a:lnTo>
                    <a:lnTo>
                      <a:pt x="4337" y="19265"/>
                    </a:lnTo>
                    <a:cubicBezTo>
                      <a:pt x="5547" y="20338"/>
                      <a:pt x="6962" y="21183"/>
                      <a:pt x="8514" y="21730"/>
                    </a:cubicBezTo>
                    <a:lnTo>
                      <a:pt x="8925" y="21388"/>
                    </a:lnTo>
                    <a:lnTo>
                      <a:pt x="10272" y="18672"/>
                    </a:lnTo>
                    <a:lnTo>
                      <a:pt x="10797" y="16595"/>
                    </a:lnTo>
                    <a:lnTo>
                      <a:pt x="11139" y="15157"/>
                    </a:lnTo>
                    <a:lnTo>
                      <a:pt x="10386" y="14152"/>
                    </a:lnTo>
                    <a:lnTo>
                      <a:pt x="8080" y="13080"/>
                    </a:lnTo>
                    <a:lnTo>
                      <a:pt x="6528" y="13080"/>
                    </a:lnTo>
                    <a:lnTo>
                      <a:pt x="6757" y="12075"/>
                    </a:lnTo>
                    <a:lnTo>
                      <a:pt x="5821" y="10934"/>
                    </a:lnTo>
                    <a:lnTo>
                      <a:pt x="3972" y="10455"/>
                    </a:lnTo>
                    <a:lnTo>
                      <a:pt x="3515" y="10934"/>
                    </a:lnTo>
                    <a:lnTo>
                      <a:pt x="2488" y="10455"/>
                    </a:lnTo>
                    <a:lnTo>
                      <a:pt x="3470" y="8994"/>
                    </a:lnTo>
                    <a:lnTo>
                      <a:pt x="4611" y="8697"/>
                    </a:lnTo>
                    <a:lnTo>
                      <a:pt x="6232" y="6620"/>
                    </a:lnTo>
                    <a:lnTo>
                      <a:pt x="6277" y="5616"/>
                    </a:lnTo>
                    <a:lnTo>
                      <a:pt x="6985" y="4954"/>
                    </a:lnTo>
                    <a:lnTo>
                      <a:pt x="6985" y="3333"/>
                    </a:lnTo>
                    <a:lnTo>
                      <a:pt x="6049" y="2101"/>
                    </a:lnTo>
                    <a:lnTo>
                      <a:pt x="6049" y="1484"/>
                    </a:lnTo>
                    <a:lnTo>
                      <a:pt x="5068" y="389"/>
                    </a:lnTo>
                    <a:lnTo>
                      <a:pt x="43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600;p70">
                <a:extLst>
                  <a:ext uri="{FF2B5EF4-FFF2-40B4-BE49-F238E27FC236}">
                    <a16:creationId xmlns:a16="http://schemas.microsoft.com/office/drawing/2014/main" id="{18661E17-FE64-4DE7-97D5-E9B706E7BEB5}"/>
                  </a:ext>
                </a:extLst>
              </p:cNvPr>
              <p:cNvSpPr/>
              <p:nvPr/>
            </p:nvSpPr>
            <p:spPr>
              <a:xfrm>
                <a:off x="610868" y="218808"/>
                <a:ext cx="348245" cy="114537"/>
              </a:xfrm>
              <a:custGeom>
                <a:avLst/>
                <a:gdLst/>
                <a:ahLst/>
                <a:cxnLst/>
                <a:rect l="l" t="t" r="r" b="b"/>
                <a:pathLst>
                  <a:path w="8264" h="2718" extrusionOk="0">
                    <a:moveTo>
                      <a:pt x="4109" y="1"/>
                    </a:moveTo>
                    <a:cubicBezTo>
                      <a:pt x="2671" y="1"/>
                      <a:pt x="1302" y="229"/>
                      <a:pt x="1" y="686"/>
                    </a:cubicBezTo>
                    <a:cubicBezTo>
                      <a:pt x="549" y="1028"/>
                      <a:pt x="1074" y="1393"/>
                      <a:pt x="1621" y="1759"/>
                    </a:cubicBezTo>
                    <a:cubicBezTo>
                      <a:pt x="2329" y="2215"/>
                      <a:pt x="3082" y="2717"/>
                      <a:pt x="3927" y="2717"/>
                    </a:cubicBezTo>
                    <a:cubicBezTo>
                      <a:pt x="3927" y="2717"/>
                      <a:pt x="6141" y="1781"/>
                      <a:pt x="6734" y="1462"/>
                    </a:cubicBezTo>
                    <a:cubicBezTo>
                      <a:pt x="7236" y="1211"/>
                      <a:pt x="7739" y="937"/>
                      <a:pt x="8264" y="731"/>
                    </a:cubicBezTo>
                    <a:cubicBezTo>
                      <a:pt x="8172" y="686"/>
                      <a:pt x="8104" y="640"/>
                      <a:pt x="8012" y="594"/>
                    </a:cubicBezTo>
                    <a:cubicBezTo>
                      <a:pt x="6780" y="206"/>
                      <a:pt x="5479" y="1"/>
                      <a:pt x="4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601;p70">
                <a:extLst>
                  <a:ext uri="{FF2B5EF4-FFF2-40B4-BE49-F238E27FC236}">
                    <a16:creationId xmlns:a16="http://schemas.microsoft.com/office/drawing/2014/main" id="{ED6EBC17-EF41-4AD5-BA4C-7120AC519E35}"/>
                  </a:ext>
                </a:extLst>
              </p:cNvPr>
              <p:cNvSpPr/>
              <p:nvPr/>
            </p:nvSpPr>
            <p:spPr>
              <a:xfrm>
                <a:off x="973476" y="340001"/>
                <a:ext cx="351153" cy="526202"/>
              </a:xfrm>
              <a:custGeom>
                <a:avLst/>
                <a:gdLst/>
                <a:ahLst/>
                <a:cxnLst/>
                <a:rect l="l" t="t" r="r" b="b"/>
                <a:pathLst>
                  <a:path w="8333" h="12487" extrusionOk="0">
                    <a:moveTo>
                      <a:pt x="3607" y="1"/>
                    </a:moveTo>
                    <a:cubicBezTo>
                      <a:pt x="2854" y="709"/>
                      <a:pt x="914" y="2580"/>
                      <a:pt x="777" y="2763"/>
                    </a:cubicBezTo>
                    <a:cubicBezTo>
                      <a:pt x="777" y="2763"/>
                      <a:pt x="1325" y="4566"/>
                      <a:pt x="1439" y="4794"/>
                    </a:cubicBezTo>
                    <a:cubicBezTo>
                      <a:pt x="1439" y="4794"/>
                      <a:pt x="2763" y="6027"/>
                      <a:pt x="2877" y="6095"/>
                    </a:cubicBezTo>
                    <a:lnTo>
                      <a:pt x="2968" y="7784"/>
                    </a:lnTo>
                    <a:cubicBezTo>
                      <a:pt x="2968" y="7784"/>
                      <a:pt x="2420" y="8241"/>
                      <a:pt x="2352" y="8423"/>
                    </a:cubicBezTo>
                    <a:cubicBezTo>
                      <a:pt x="2306" y="8606"/>
                      <a:pt x="2101" y="9519"/>
                      <a:pt x="2101" y="9519"/>
                    </a:cubicBezTo>
                    <a:lnTo>
                      <a:pt x="1" y="9725"/>
                    </a:lnTo>
                    <a:lnTo>
                      <a:pt x="206" y="11163"/>
                    </a:lnTo>
                    <a:lnTo>
                      <a:pt x="594" y="11802"/>
                    </a:lnTo>
                    <a:lnTo>
                      <a:pt x="1485" y="12030"/>
                    </a:lnTo>
                    <a:lnTo>
                      <a:pt x="2306" y="11551"/>
                    </a:lnTo>
                    <a:lnTo>
                      <a:pt x="2466" y="10386"/>
                    </a:lnTo>
                    <a:lnTo>
                      <a:pt x="3881" y="10135"/>
                    </a:lnTo>
                    <a:lnTo>
                      <a:pt x="5296" y="9565"/>
                    </a:lnTo>
                    <a:lnTo>
                      <a:pt x="6050" y="10318"/>
                    </a:lnTo>
                    <a:lnTo>
                      <a:pt x="6849" y="12486"/>
                    </a:lnTo>
                    <a:lnTo>
                      <a:pt x="7602" y="12144"/>
                    </a:lnTo>
                    <a:lnTo>
                      <a:pt x="7419" y="9679"/>
                    </a:lnTo>
                    <a:lnTo>
                      <a:pt x="8332" y="10090"/>
                    </a:lnTo>
                    <a:cubicBezTo>
                      <a:pt x="8332" y="10044"/>
                      <a:pt x="8332" y="9998"/>
                      <a:pt x="8332" y="9953"/>
                    </a:cubicBezTo>
                    <a:cubicBezTo>
                      <a:pt x="8332" y="5936"/>
                      <a:pt x="6483" y="2352"/>
                      <a:pt x="36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602;p70">
                <a:extLst>
                  <a:ext uri="{FF2B5EF4-FFF2-40B4-BE49-F238E27FC236}">
                    <a16:creationId xmlns:a16="http://schemas.microsoft.com/office/drawing/2014/main" id="{8E7F04D9-2198-41EF-9130-48BA73E246C6}"/>
                  </a:ext>
                </a:extLst>
              </p:cNvPr>
              <p:cNvSpPr/>
              <p:nvPr/>
            </p:nvSpPr>
            <p:spPr>
              <a:xfrm>
                <a:off x="902303" y="875759"/>
                <a:ext cx="392492" cy="341503"/>
              </a:xfrm>
              <a:custGeom>
                <a:avLst/>
                <a:gdLst/>
                <a:ahLst/>
                <a:cxnLst/>
                <a:rect l="l" t="t" r="r" b="b"/>
                <a:pathLst>
                  <a:path w="9314" h="8104" extrusionOk="0">
                    <a:moveTo>
                      <a:pt x="3174" y="1"/>
                    </a:moveTo>
                    <a:lnTo>
                      <a:pt x="1507" y="252"/>
                    </a:lnTo>
                    <a:lnTo>
                      <a:pt x="594" y="685"/>
                    </a:lnTo>
                    <a:lnTo>
                      <a:pt x="115" y="1964"/>
                    </a:lnTo>
                    <a:lnTo>
                      <a:pt x="1" y="3287"/>
                    </a:lnTo>
                    <a:lnTo>
                      <a:pt x="937" y="4817"/>
                    </a:lnTo>
                    <a:lnTo>
                      <a:pt x="3014" y="5319"/>
                    </a:lnTo>
                    <a:lnTo>
                      <a:pt x="3995" y="8104"/>
                    </a:lnTo>
                    <a:cubicBezTo>
                      <a:pt x="6460" y="6574"/>
                      <a:pt x="8332" y="4246"/>
                      <a:pt x="9314" y="1484"/>
                    </a:cubicBezTo>
                    <a:lnTo>
                      <a:pt x="8538" y="1461"/>
                    </a:lnTo>
                    <a:lnTo>
                      <a:pt x="7396" y="1233"/>
                    </a:lnTo>
                    <a:lnTo>
                      <a:pt x="7031" y="252"/>
                    </a:lnTo>
                    <a:lnTo>
                      <a:pt x="4041" y="183"/>
                    </a:lnTo>
                    <a:lnTo>
                      <a:pt x="31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a:hlinkClick r:id="rId4"/>
            <a:extLst>
              <a:ext uri="{FF2B5EF4-FFF2-40B4-BE49-F238E27FC236}">
                <a16:creationId xmlns:a16="http://schemas.microsoft.com/office/drawing/2014/main" id="{D049AEC9-FA76-4A66-9802-1FB98F13151B}"/>
              </a:ext>
            </a:extLst>
          </p:cNvPr>
          <p:cNvPicPr>
            <a:picLocks noChangeAspect="1"/>
          </p:cNvPicPr>
          <p:nvPr/>
        </p:nvPicPr>
        <p:blipFill>
          <a:blip r:embed="rId5"/>
          <a:stretch>
            <a:fillRect/>
          </a:stretch>
        </p:blipFill>
        <p:spPr>
          <a:xfrm>
            <a:off x="4653068" y="4355008"/>
            <a:ext cx="367377" cy="367377"/>
          </a:xfrm>
          <a:prstGeom prst="rect">
            <a:avLst/>
          </a:prstGeom>
        </p:spPr>
      </p:pic>
      <p:pic>
        <p:nvPicPr>
          <p:cNvPr id="12" name="Picture 11">
            <a:hlinkClick r:id="rId6"/>
            <a:extLst>
              <a:ext uri="{FF2B5EF4-FFF2-40B4-BE49-F238E27FC236}">
                <a16:creationId xmlns:a16="http://schemas.microsoft.com/office/drawing/2014/main" id="{A13C455A-78F0-49FA-A0E0-71C7992F5396}"/>
              </a:ext>
            </a:extLst>
          </p:cNvPr>
          <p:cNvPicPr>
            <a:picLocks noChangeAspect="1"/>
          </p:cNvPicPr>
          <p:nvPr/>
        </p:nvPicPr>
        <p:blipFill>
          <a:blip r:embed="rId7"/>
          <a:stretch>
            <a:fillRect/>
          </a:stretch>
        </p:blipFill>
        <p:spPr>
          <a:xfrm>
            <a:off x="4204391" y="4353487"/>
            <a:ext cx="367377" cy="36737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pic>
        <p:nvPicPr>
          <p:cNvPr id="1834" name="Google Shape;1834;p51"/>
          <p:cNvPicPr preferRelativeResize="0">
            <a:picLocks noGrp="1"/>
          </p:cNvPicPr>
          <p:nvPr>
            <p:ph type="pic" idx="2"/>
          </p:nvPr>
        </p:nvPicPr>
        <p:blipFill rotWithShape="1">
          <a:blip r:embed="rId3">
            <a:alphaModFix/>
          </a:blip>
          <a:srcRect t="23862" b="38545"/>
          <a:stretch/>
        </p:blipFill>
        <p:spPr>
          <a:xfrm>
            <a:off x="-25" y="-13725"/>
            <a:ext cx="9143999" cy="5157299"/>
          </a:xfrm>
          <a:prstGeom prst="rect">
            <a:avLst/>
          </a:prstGeom>
        </p:spPr>
      </p:pic>
      <p:sp>
        <p:nvSpPr>
          <p:cNvPr id="1835" name="Google Shape;1835;p51"/>
          <p:cNvSpPr txBox="1">
            <a:spLocks noGrp="1"/>
          </p:cNvSpPr>
          <p:nvPr>
            <p:ph type="title"/>
          </p:nvPr>
        </p:nvSpPr>
        <p:spPr>
          <a:xfrm>
            <a:off x="720000" y="3839150"/>
            <a:ext cx="7704000" cy="74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000" dirty="0"/>
              <a:t>Activity Time </a:t>
            </a:r>
            <a:endParaRPr sz="8000" dirty="0"/>
          </a:p>
        </p:txBody>
      </p:sp>
      <p:sp>
        <p:nvSpPr>
          <p:cNvPr id="1836" name="Google Shape;1836;p51"/>
          <p:cNvSpPr/>
          <p:nvPr/>
        </p:nvSpPr>
        <p:spPr>
          <a:xfrm>
            <a:off x="572225" y="3693375"/>
            <a:ext cx="282000" cy="282000"/>
          </a:xfrm>
          <a:prstGeom prst="star4">
            <a:avLst>
              <a:gd name="adj" fmla="val 125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1"/>
          <p:cNvSpPr/>
          <p:nvPr/>
        </p:nvSpPr>
        <p:spPr>
          <a:xfrm>
            <a:off x="8289775" y="4463000"/>
            <a:ext cx="282000" cy="282000"/>
          </a:xfrm>
          <a:prstGeom prst="star4">
            <a:avLst>
              <a:gd name="adj" fmla="val 125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8" name="Google Shape;1838;p51"/>
          <p:cNvGrpSpPr/>
          <p:nvPr/>
        </p:nvGrpSpPr>
        <p:grpSpPr>
          <a:xfrm>
            <a:off x="244434" y="177675"/>
            <a:ext cx="8598441" cy="900365"/>
            <a:chOff x="244434" y="177675"/>
            <a:chExt cx="8598441" cy="900365"/>
          </a:xfrm>
        </p:grpSpPr>
        <p:grpSp>
          <p:nvGrpSpPr>
            <p:cNvPr id="1839" name="Google Shape;1839;p51"/>
            <p:cNvGrpSpPr/>
            <p:nvPr/>
          </p:nvGrpSpPr>
          <p:grpSpPr>
            <a:xfrm>
              <a:off x="244434" y="177675"/>
              <a:ext cx="3241716" cy="866265"/>
              <a:chOff x="1805693" y="0"/>
              <a:chExt cx="4202924" cy="1123123"/>
            </a:xfrm>
          </p:grpSpPr>
          <p:sp>
            <p:nvSpPr>
              <p:cNvPr id="1840" name="Google Shape;1840;p51"/>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1"/>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1"/>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1"/>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1"/>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1"/>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1"/>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1"/>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1"/>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1"/>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1"/>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1"/>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1"/>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1"/>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1"/>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1"/>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1"/>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1"/>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1"/>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1"/>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0" name="Google Shape;1860;p51"/>
            <p:cNvGrpSpPr/>
            <p:nvPr/>
          </p:nvGrpSpPr>
          <p:grpSpPr>
            <a:xfrm flipH="1">
              <a:off x="5601159" y="211775"/>
              <a:ext cx="3241716" cy="866265"/>
              <a:chOff x="1805693" y="0"/>
              <a:chExt cx="4202924" cy="1123123"/>
            </a:xfrm>
          </p:grpSpPr>
          <p:sp>
            <p:nvSpPr>
              <p:cNvPr id="1861" name="Google Shape;1861;p51"/>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1"/>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1"/>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1"/>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1"/>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1"/>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1"/>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1"/>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1"/>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1"/>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1"/>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1"/>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1"/>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1"/>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1"/>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1"/>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1"/>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1"/>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1"/>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1"/>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961573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9" name="Google Shape;1569;p41"/>
          <p:cNvSpPr txBox="1">
            <a:spLocks noGrp="1"/>
          </p:cNvSpPr>
          <p:nvPr>
            <p:ph type="title" idx="2"/>
          </p:nvPr>
        </p:nvSpPr>
        <p:spPr>
          <a:xfrm>
            <a:off x="633048" y="2093002"/>
            <a:ext cx="8539325" cy="915900"/>
          </a:xfrm>
          <a:prstGeom prst="rect">
            <a:avLst/>
          </a:prstGeom>
        </p:spPr>
        <p:txBody>
          <a:bodyPr spcFirstLastPara="1" wrap="square" lIns="91425" tIns="91425" rIns="91425" bIns="91425" anchor="ctr" anchorCtr="0">
            <a:noAutofit/>
          </a:bodyPr>
          <a:lstStyle/>
          <a:p>
            <a:r>
              <a:rPr lang="en-US" sz="4000" dirty="0"/>
              <a:t>02. Machine Learning Fundamentals</a:t>
            </a:r>
            <a:br>
              <a:rPr lang="en-US" sz="4000" dirty="0"/>
            </a:br>
            <a:endParaRPr lang="en-US" sz="4000" dirty="0"/>
          </a:p>
        </p:txBody>
      </p:sp>
      <p:grpSp>
        <p:nvGrpSpPr>
          <p:cNvPr id="1571" name="Google Shape;1571;p41"/>
          <p:cNvGrpSpPr/>
          <p:nvPr/>
        </p:nvGrpSpPr>
        <p:grpSpPr>
          <a:xfrm>
            <a:off x="8198126" y="2735049"/>
            <a:ext cx="757712" cy="757712"/>
            <a:chOff x="3750000" y="-1887300"/>
            <a:chExt cx="1325598" cy="1325598"/>
          </a:xfrm>
        </p:grpSpPr>
        <p:sp>
          <p:nvSpPr>
            <p:cNvPr id="1572" name="Google Shape;1572;p41"/>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1"/>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1"/>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1"/>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1"/>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1"/>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1"/>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1"/>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1"/>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1"/>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1"/>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1"/>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4" name="Google Shape;1584;p41"/>
          <p:cNvGrpSpPr/>
          <p:nvPr/>
        </p:nvGrpSpPr>
        <p:grpSpPr>
          <a:xfrm>
            <a:off x="6258240" y="3861424"/>
            <a:ext cx="890914" cy="656393"/>
            <a:chOff x="615049" y="-2153927"/>
            <a:chExt cx="1417751" cy="1044546"/>
          </a:xfrm>
        </p:grpSpPr>
        <p:sp>
          <p:nvSpPr>
            <p:cNvPr id="1585" name="Google Shape;1585;p41"/>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1"/>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7" name="Google Shape;1587;p41"/>
          <p:cNvGrpSpPr/>
          <p:nvPr/>
        </p:nvGrpSpPr>
        <p:grpSpPr>
          <a:xfrm>
            <a:off x="6197153" y="1028035"/>
            <a:ext cx="2368792" cy="1932079"/>
            <a:chOff x="0" y="218808"/>
            <a:chExt cx="1325569" cy="1081186"/>
          </a:xfrm>
        </p:grpSpPr>
        <p:sp>
          <p:nvSpPr>
            <p:cNvPr id="1588" name="Google Shape;1588;p41"/>
            <p:cNvSpPr/>
            <p:nvPr/>
          </p:nvSpPr>
          <p:spPr>
            <a:xfrm>
              <a:off x="0" y="500161"/>
              <a:ext cx="6340" cy="7925"/>
            </a:xfrm>
            <a:custGeom>
              <a:avLst/>
              <a:gdLst/>
              <a:ahLst/>
              <a:cxnLst/>
              <a:rect l="l" t="t" r="r" b="b"/>
              <a:pathLst>
                <a:path w="92" h="115" extrusionOk="0">
                  <a:moveTo>
                    <a:pt x="46" y="1"/>
                  </a:moveTo>
                  <a:cubicBezTo>
                    <a:pt x="23" y="1"/>
                    <a:pt x="0" y="24"/>
                    <a:pt x="0" y="69"/>
                  </a:cubicBezTo>
                  <a:cubicBezTo>
                    <a:pt x="0" y="92"/>
                    <a:pt x="23" y="115"/>
                    <a:pt x="46" y="115"/>
                  </a:cubicBezTo>
                  <a:cubicBezTo>
                    <a:pt x="69" y="115"/>
                    <a:pt x="91" y="92"/>
                    <a:pt x="91" y="69"/>
                  </a:cubicBezTo>
                  <a:cubicBezTo>
                    <a:pt x="91" y="24"/>
                    <a:pt x="69" y="1"/>
                    <a:pt x="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1"/>
            <p:cNvSpPr/>
            <p:nvPr/>
          </p:nvSpPr>
          <p:spPr>
            <a:xfrm>
              <a:off x="244425" y="218808"/>
              <a:ext cx="1081144" cy="1081186"/>
            </a:xfrm>
            <a:custGeom>
              <a:avLst/>
              <a:gdLst/>
              <a:ahLst/>
              <a:cxnLst/>
              <a:rect l="l" t="t" r="r" b="b"/>
              <a:pathLst>
                <a:path w="25656" h="25657" extrusionOk="0">
                  <a:moveTo>
                    <a:pt x="12828" y="1"/>
                  </a:moveTo>
                  <a:cubicBezTo>
                    <a:pt x="5729" y="1"/>
                    <a:pt x="0" y="5753"/>
                    <a:pt x="0" y="12829"/>
                  </a:cubicBezTo>
                  <a:cubicBezTo>
                    <a:pt x="0" y="19905"/>
                    <a:pt x="5729" y="25657"/>
                    <a:pt x="12828" y="25657"/>
                  </a:cubicBezTo>
                  <a:cubicBezTo>
                    <a:pt x="19904" y="25657"/>
                    <a:pt x="25656" y="19905"/>
                    <a:pt x="25656" y="12829"/>
                  </a:cubicBezTo>
                  <a:cubicBezTo>
                    <a:pt x="25656" y="5753"/>
                    <a:pt x="19904" y="1"/>
                    <a:pt x="12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1"/>
            <p:cNvSpPr/>
            <p:nvPr/>
          </p:nvSpPr>
          <p:spPr>
            <a:xfrm>
              <a:off x="858057" y="332289"/>
              <a:ext cx="161649" cy="107794"/>
            </a:xfrm>
            <a:custGeom>
              <a:avLst/>
              <a:gdLst/>
              <a:ahLst/>
              <a:cxnLst/>
              <a:rect l="l" t="t" r="r" b="b"/>
              <a:pathLst>
                <a:path w="3836" h="2558" extrusionOk="0">
                  <a:moveTo>
                    <a:pt x="1391" y="1"/>
                  </a:moveTo>
                  <a:cubicBezTo>
                    <a:pt x="990" y="1"/>
                    <a:pt x="666" y="94"/>
                    <a:pt x="183" y="435"/>
                  </a:cubicBezTo>
                  <a:cubicBezTo>
                    <a:pt x="115" y="481"/>
                    <a:pt x="24" y="549"/>
                    <a:pt x="1" y="640"/>
                  </a:cubicBezTo>
                  <a:cubicBezTo>
                    <a:pt x="1" y="709"/>
                    <a:pt x="1" y="755"/>
                    <a:pt x="24" y="823"/>
                  </a:cubicBezTo>
                  <a:cubicBezTo>
                    <a:pt x="229" y="1325"/>
                    <a:pt x="617" y="1736"/>
                    <a:pt x="1097" y="2033"/>
                  </a:cubicBezTo>
                  <a:cubicBezTo>
                    <a:pt x="1576" y="2307"/>
                    <a:pt x="2101" y="2444"/>
                    <a:pt x="2649" y="2558"/>
                  </a:cubicBezTo>
                  <a:lnTo>
                    <a:pt x="2740" y="2558"/>
                  </a:lnTo>
                  <a:cubicBezTo>
                    <a:pt x="2786" y="2535"/>
                    <a:pt x="2808" y="2466"/>
                    <a:pt x="2831" y="2421"/>
                  </a:cubicBezTo>
                  <a:cubicBezTo>
                    <a:pt x="3014" y="1942"/>
                    <a:pt x="3676" y="1713"/>
                    <a:pt x="3767" y="1188"/>
                  </a:cubicBezTo>
                  <a:cubicBezTo>
                    <a:pt x="3836" y="846"/>
                    <a:pt x="3607" y="504"/>
                    <a:pt x="3288" y="321"/>
                  </a:cubicBezTo>
                  <a:cubicBezTo>
                    <a:pt x="2991" y="138"/>
                    <a:pt x="2626" y="93"/>
                    <a:pt x="2261" y="70"/>
                  </a:cubicBezTo>
                  <a:cubicBezTo>
                    <a:pt x="1907" y="35"/>
                    <a:pt x="1635" y="1"/>
                    <a:pt x="1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1"/>
            <p:cNvSpPr/>
            <p:nvPr/>
          </p:nvSpPr>
          <p:spPr>
            <a:xfrm>
              <a:off x="244425" y="352516"/>
              <a:ext cx="469440" cy="915744"/>
            </a:xfrm>
            <a:custGeom>
              <a:avLst/>
              <a:gdLst/>
              <a:ahLst/>
              <a:cxnLst/>
              <a:rect l="l" t="t" r="r" b="b"/>
              <a:pathLst>
                <a:path w="11140" h="21731" extrusionOk="0">
                  <a:moveTo>
                    <a:pt x="4360" y="1"/>
                  </a:moveTo>
                  <a:cubicBezTo>
                    <a:pt x="1826" y="2238"/>
                    <a:pt x="183" y="5456"/>
                    <a:pt x="0" y="9040"/>
                  </a:cubicBezTo>
                  <a:lnTo>
                    <a:pt x="754" y="9633"/>
                  </a:lnTo>
                  <a:lnTo>
                    <a:pt x="1210" y="10455"/>
                  </a:lnTo>
                  <a:lnTo>
                    <a:pt x="2077" y="11117"/>
                  </a:lnTo>
                  <a:lnTo>
                    <a:pt x="2762" y="11117"/>
                  </a:lnTo>
                  <a:lnTo>
                    <a:pt x="3401" y="11459"/>
                  </a:lnTo>
                  <a:lnTo>
                    <a:pt x="3630" y="12075"/>
                  </a:lnTo>
                  <a:lnTo>
                    <a:pt x="3698" y="12669"/>
                  </a:lnTo>
                  <a:lnTo>
                    <a:pt x="3287" y="13536"/>
                  </a:lnTo>
                  <a:lnTo>
                    <a:pt x="2876" y="14152"/>
                  </a:lnTo>
                  <a:lnTo>
                    <a:pt x="3013" y="14928"/>
                  </a:lnTo>
                  <a:lnTo>
                    <a:pt x="3812" y="15431"/>
                  </a:lnTo>
                  <a:lnTo>
                    <a:pt x="4383" y="16207"/>
                  </a:lnTo>
                  <a:lnTo>
                    <a:pt x="4497" y="17804"/>
                  </a:lnTo>
                  <a:lnTo>
                    <a:pt x="4246" y="19037"/>
                  </a:lnTo>
                  <a:lnTo>
                    <a:pt x="4337" y="19265"/>
                  </a:lnTo>
                  <a:cubicBezTo>
                    <a:pt x="5547" y="20338"/>
                    <a:pt x="6962" y="21183"/>
                    <a:pt x="8514" y="21730"/>
                  </a:cubicBezTo>
                  <a:lnTo>
                    <a:pt x="8925" y="21388"/>
                  </a:lnTo>
                  <a:lnTo>
                    <a:pt x="10272" y="18672"/>
                  </a:lnTo>
                  <a:lnTo>
                    <a:pt x="10797" y="16595"/>
                  </a:lnTo>
                  <a:lnTo>
                    <a:pt x="11139" y="15157"/>
                  </a:lnTo>
                  <a:lnTo>
                    <a:pt x="10386" y="14152"/>
                  </a:lnTo>
                  <a:lnTo>
                    <a:pt x="8080" y="13080"/>
                  </a:lnTo>
                  <a:lnTo>
                    <a:pt x="6528" y="13080"/>
                  </a:lnTo>
                  <a:lnTo>
                    <a:pt x="6757" y="12075"/>
                  </a:lnTo>
                  <a:lnTo>
                    <a:pt x="5821" y="10934"/>
                  </a:lnTo>
                  <a:lnTo>
                    <a:pt x="3972" y="10455"/>
                  </a:lnTo>
                  <a:lnTo>
                    <a:pt x="3515" y="10934"/>
                  </a:lnTo>
                  <a:lnTo>
                    <a:pt x="2488" y="10455"/>
                  </a:lnTo>
                  <a:lnTo>
                    <a:pt x="3470" y="8994"/>
                  </a:lnTo>
                  <a:lnTo>
                    <a:pt x="4611" y="8697"/>
                  </a:lnTo>
                  <a:lnTo>
                    <a:pt x="6232" y="6620"/>
                  </a:lnTo>
                  <a:lnTo>
                    <a:pt x="6277" y="5616"/>
                  </a:lnTo>
                  <a:lnTo>
                    <a:pt x="6985" y="4954"/>
                  </a:lnTo>
                  <a:lnTo>
                    <a:pt x="6985" y="3333"/>
                  </a:lnTo>
                  <a:lnTo>
                    <a:pt x="6049" y="2101"/>
                  </a:lnTo>
                  <a:lnTo>
                    <a:pt x="6049" y="1484"/>
                  </a:lnTo>
                  <a:lnTo>
                    <a:pt x="5068" y="389"/>
                  </a:lnTo>
                  <a:lnTo>
                    <a:pt x="43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1"/>
            <p:cNvSpPr/>
            <p:nvPr/>
          </p:nvSpPr>
          <p:spPr>
            <a:xfrm>
              <a:off x="610868" y="218808"/>
              <a:ext cx="348245" cy="114537"/>
            </a:xfrm>
            <a:custGeom>
              <a:avLst/>
              <a:gdLst/>
              <a:ahLst/>
              <a:cxnLst/>
              <a:rect l="l" t="t" r="r" b="b"/>
              <a:pathLst>
                <a:path w="8264" h="2718" extrusionOk="0">
                  <a:moveTo>
                    <a:pt x="4109" y="1"/>
                  </a:moveTo>
                  <a:cubicBezTo>
                    <a:pt x="2671" y="1"/>
                    <a:pt x="1302" y="229"/>
                    <a:pt x="1" y="686"/>
                  </a:cubicBezTo>
                  <a:cubicBezTo>
                    <a:pt x="549" y="1028"/>
                    <a:pt x="1074" y="1393"/>
                    <a:pt x="1621" y="1759"/>
                  </a:cubicBezTo>
                  <a:cubicBezTo>
                    <a:pt x="2329" y="2215"/>
                    <a:pt x="3082" y="2717"/>
                    <a:pt x="3927" y="2717"/>
                  </a:cubicBezTo>
                  <a:cubicBezTo>
                    <a:pt x="3927" y="2717"/>
                    <a:pt x="6141" y="1781"/>
                    <a:pt x="6734" y="1462"/>
                  </a:cubicBezTo>
                  <a:cubicBezTo>
                    <a:pt x="7236" y="1211"/>
                    <a:pt x="7739" y="937"/>
                    <a:pt x="8264" y="731"/>
                  </a:cubicBezTo>
                  <a:cubicBezTo>
                    <a:pt x="8172" y="686"/>
                    <a:pt x="8104" y="640"/>
                    <a:pt x="8012" y="594"/>
                  </a:cubicBezTo>
                  <a:cubicBezTo>
                    <a:pt x="6780" y="206"/>
                    <a:pt x="5479" y="1"/>
                    <a:pt x="4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1"/>
            <p:cNvSpPr/>
            <p:nvPr/>
          </p:nvSpPr>
          <p:spPr>
            <a:xfrm>
              <a:off x="973476" y="340001"/>
              <a:ext cx="351153" cy="526202"/>
            </a:xfrm>
            <a:custGeom>
              <a:avLst/>
              <a:gdLst/>
              <a:ahLst/>
              <a:cxnLst/>
              <a:rect l="l" t="t" r="r" b="b"/>
              <a:pathLst>
                <a:path w="8333" h="12487" extrusionOk="0">
                  <a:moveTo>
                    <a:pt x="3607" y="1"/>
                  </a:moveTo>
                  <a:cubicBezTo>
                    <a:pt x="2854" y="709"/>
                    <a:pt x="914" y="2580"/>
                    <a:pt x="777" y="2763"/>
                  </a:cubicBezTo>
                  <a:cubicBezTo>
                    <a:pt x="777" y="2763"/>
                    <a:pt x="1325" y="4566"/>
                    <a:pt x="1439" y="4794"/>
                  </a:cubicBezTo>
                  <a:cubicBezTo>
                    <a:pt x="1439" y="4794"/>
                    <a:pt x="2763" y="6027"/>
                    <a:pt x="2877" y="6095"/>
                  </a:cubicBezTo>
                  <a:lnTo>
                    <a:pt x="2968" y="7784"/>
                  </a:lnTo>
                  <a:cubicBezTo>
                    <a:pt x="2968" y="7784"/>
                    <a:pt x="2420" y="8241"/>
                    <a:pt x="2352" y="8423"/>
                  </a:cubicBezTo>
                  <a:cubicBezTo>
                    <a:pt x="2306" y="8606"/>
                    <a:pt x="2101" y="9519"/>
                    <a:pt x="2101" y="9519"/>
                  </a:cubicBezTo>
                  <a:lnTo>
                    <a:pt x="1" y="9725"/>
                  </a:lnTo>
                  <a:lnTo>
                    <a:pt x="206" y="11163"/>
                  </a:lnTo>
                  <a:lnTo>
                    <a:pt x="594" y="11802"/>
                  </a:lnTo>
                  <a:lnTo>
                    <a:pt x="1485" y="12030"/>
                  </a:lnTo>
                  <a:lnTo>
                    <a:pt x="2306" y="11551"/>
                  </a:lnTo>
                  <a:lnTo>
                    <a:pt x="2466" y="10386"/>
                  </a:lnTo>
                  <a:lnTo>
                    <a:pt x="3881" y="10135"/>
                  </a:lnTo>
                  <a:lnTo>
                    <a:pt x="5296" y="9565"/>
                  </a:lnTo>
                  <a:lnTo>
                    <a:pt x="6050" y="10318"/>
                  </a:lnTo>
                  <a:lnTo>
                    <a:pt x="6849" y="12486"/>
                  </a:lnTo>
                  <a:lnTo>
                    <a:pt x="7602" y="12144"/>
                  </a:lnTo>
                  <a:lnTo>
                    <a:pt x="7419" y="9679"/>
                  </a:lnTo>
                  <a:lnTo>
                    <a:pt x="8332" y="10090"/>
                  </a:lnTo>
                  <a:cubicBezTo>
                    <a:pt x="8332" y="10044"/>
                    <a:pt x="8332" y="9998"/>
                    <a:pt x="8332" y="9953"/>
                  </a:cubicBezTo>
                  <a:cubicBezTo>
                    <a:pt x="8332" y="5936"/>
                    <a:pt x="6483" y="2352"/>
                    <a:pt x="36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1"/>
            <p:cNvSpPr/>
            <p:nvPr/>
          </p:nvSpPr>
          <p:spPr>
            <a:xfrm>
              <a:off x="902303" y="875759"/>
              <a:ext cx="392492" cy="341503"/>
            </a:xfrm>
            <a:custGeom>
              <a:avLst/>
              <a:gdLst/>
              <a:ahLst/>
              <a:cxnLst/>
              <a:rect l="l" t="t" r="r" b="b"/>
              <a:pathLst>
                <a:path w="9314" h="8104" extrusionOk="0">
                  <a:moveTo>
                    <a:pt x="3174" y="1"/>
                  </a:moveTo>
                  <a:lnTo>
                    <a:pt x="1507" y="252"/>
                  </a:lnTo>
                  <a:lnTo>
                    <a:pt x="594" y="685"/>
                  </a:lnTo>
                  <a:lnTo>
                    <a:pt x="115" y="1964"/>
                  </a:lnTo>
                  <a:lnTo>
                    <a:pt x="1" y="3287"/>
                  </a:lnTo>
                  <a:lnTo>
                    <a:pt x="937" y="4817"/>
                  </a:lnTo>
                  <a:lnTo>
                    <a:pt x="3014" y="5319"/>
                  </a:lnTo>
                  <a:lnTo>
                    <a:pt x="3995" y="8104"/>
                  </a:lnTo>
                  <a:cubicBezTo>
                    <a:pt x="6460" y="6574"/>
                    <a:pt x="8332" y="4246"/>
                    <a:pt x="9314" y="1484"/>
                  </a:cubicBezTo>
                  <a:lnTo>
                    <a:pt x="8538" y="1461"/>
                  </a:lnTo>
                  <a:lnTo>
                    <a:pt x="7396" y="1233"/>
                  </a:lnTo>
                  <a:lnTo>
                    <a:pt x="7031" y="252"/>
                  </a:lnTo>
                  <a:lnTo>
                    <a:pt x="4041" y="183"/>
                  </a:lnTo>
                  <a:lnTo>
                    <a:pt x="31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5" name="Google Shape;1595;p41"/>
          <p:cNvSpPr/>
          <p:nvPr/>
        </p:nvSpPr>
        <p:spPr>
          <a:xfrm>
            <a:off x="3653451" y="-20451"/>
            <a:ext cx="5511000" cy="5511000"/>
          </a:xfrm>
          <a:prstGeom prst="arc">
            <a:avLst>
              <a:gd name="adj1" fmla="val 16200000"/>
              <a:gd name="adj2" fmla="val 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6" name="Google Shape;1596;p41"/>
          <p:cNvGrpSpPr/>
          <p:nvPr/>
        </p:nvGrpSpPr>
        <p:grpSpPr>
          <a:xfrm>
            <a:off x="7907603" y="342648"/>
            <a:ext cx="757712" cy="757712"/>
            <a:chOff x="3750000" y="-1887300"/>
            <a:chExt cx="1325598" cy="1325598"/>
          </a:xfrm>
        </p:grpSpPr>
        <p:sp>
          <p:nvSpPr>
            <p:cNvPr id="1597" name="Google Shape;1597;p41"/>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1"/>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1"/>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1"/>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1"/>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1"/>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1"/>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1"/>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1"/>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1"/>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1"/>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1"/>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62995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67">
          <a:extLst>
            <a:ext uri="{FF2B5EF4-FFF2-40B4-BE49-F238E27FC236}">
              <a16:creationId xmlns:a16="http://schemas.microsoft.com/office/drawing/2014/main" id="{CAFF0453-FDA7-1DA9-7454-21D62B0C68DF}"/>
            </a:ext>
          </a:extLst>
        </p:cNvPr>
        <p:cNvGrpSpPr/>
        <p:nvPr/>
      </p:nvGrpSpPr>
      <p:grpSpPr>
        <a:xfrm>
          <a:off x="0" y="0"/>
          <a:ext cx="0" cy="0"/>
          <a:chOff x="0" y="0"/>
          <a:chExt cx="0" cy="0"/>
        </a:xfrm>
      </p:grpSpPr>
      <p:sp>
        <p:nvSpPr>
          <p:cNvPr id="1569" name="Google Shape;1569;p41">
            <a:extLst>
              <a:ext uri="{FF2B5EF4-FFF2-40B4-BE49-F238E27FC236}">
                <a16:creationId xmlns:a16="http://schemas.microsoft.com/office/drawing/2014/main" id="{17070426-4849-BB47-E4A7-D9C7D5775101}"/>
              </a:ext>
            </a:extLst>
          </p:cNvPr>
          <p:cNvSpPr txBox="1">
            <a:spLocks noGrp="1"/>
          </p:cNvSpPr>
          <p:nvPr>
            <p:ph type="title" idx="2"/>
          </p:nvPr>
        </p:nvSpPr>
        <p:spPr>
          <a:xfrm>
            <a:off x="581256" y="140832"/>
            <a:ext cx="8115538" cy="594378"/>
          </a:xfrm>
          <a:prstGeom prst="rect">
            <a:avLst/>
          </a:prstGeom>
        </p:spPr>
        <p:txBody>
          <a:bodyPr spcFirstLastPara="1" wrap="square" lIns="91425" tIns="91425" rIns="91425" bIns="91425" anchor="ctr" anchorCtr="0">
            <a:noAutofit/>
          </a:bodyPr>
          <a:lstStyle/>
          <a:p>
            <a:pPr algn="ctr"/>
            <a:r>
              <a:rPr lang="en-US" sz="2800" dirty="0">
                <a:solidFill>
                  <a:srgbClr val="F2AC4E"/>
                </a:solidFill>
              </a:rPr>
              <a:t>1. Machine Learning Algorithms</a:t>
            </a:r>
          </a:p>
        </p:txBody>
      </p:sp>
      <p:sp>
        <p:nvSpPr>
          <p:cNvPr id="1595" name="Google Shape;1595;p41">
            <a:extLst>
              <a:ext uri="{FF2B5EF4-FFF2-40B4-BE49-F238E27FC236}">
                <a16:creationId xmlns:a16="http://schemas.microsoft.com/office/drawing/2014/main" id="{549680D8-9F21-EDCC-A198-483CB960C9EA}"/>
              </a:ext>
            </a:extLst>
          </p:cNvPr>
          <p:cNvSpPr/>
          <p:nvPr/>
        </p:nvSpPr>
        <p:spPr>
          <a:xfrm>
            <a:off x="3653451" y="-20451"/>
            <a:ext cx="5511000" cy="5511000"/>
          </a:xfrm>
          <a:prstGeom prst="arc">
            <a:avLst>
              <a:gd name="adj1" fmla="val 16200000"/>
              <a:gd name="adj2" fmla="val 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2" name="Google Shape;1569;p41">
            <a:extLst>
              <a:ext uri="{FF2B5EF4-FFF2-40B4-BE49-F238E27FC236}">
                <a16:creationId xmlns:a16="http://schemas.microsoft.com/office/drawing/2014/main" id="{850959BB-7CE8-E7BE-2257-6705469DA42A}"/>
              </a:ext>
            </a:extLst>
          </p:cNvPr>
          <p:cNvSpPr txBox="1">
            <a:spLocks/>
          </p:cNvSpPr>
          <p:nvPr/>
        </p:nvSpPr>
        <p:spPr>
          <a:xfrm>
            <a:off x="969851" y="1633262"/>
            <a:ext cx="6841992" cy="26229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DM Sans"/>
              <a:buNone/>
              <a:defRPr sz="6000" b="1" i="0" u="none" strike="noStrike" cap="none">
                <a:solidFill>
                  <a:schemeClr val="accent2"/>
                </a:solidFill>
                <a:latin typeface="DM Sans"/>
                <a:ea typeface="DM Sans"/>
                <a:cs typeface="DM Sans"/>
                <a:sym typeface="DM Sans"/>
              </a:defRPr>
            </a:lvl1pPr>
            <a:lvl2pPr marR="0" lvl="1"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9pPr>
          </a:lstStyle>
          <a:p>
            <a:pPr>
              <a:buSzPct val="100000"/>
            </a:pPr>
            <a:r>
              <a:rPr lang="en-US" sz="1200" dirty="0">
                <a:solidFill>
                  <a:schemeClr val="accent3"/>
                </a:solidFill>
              </a:rPr>
              <a:t>Machine Learning </a:t>
            </a:r>
            <a:r>
              <a:rPr lang="en-US" sz="1200" b="0" dirty="0">
                <a:solidFill>
                  <a:schemeClr val="bg1"/>
                </a:solidFill>
              </a:rPr>
              <a:t>is a subset of artificial intelligence where algorithms learn patterns from data to make predictions or decisions without being explicitly programmed.</a:t>
            </a:r>
          </a:p>
          <a:p>
            <a:pPr>
              <a:buSzPct val="100000"/>
            </a:pPr>
            <a:endParaRPr lang="en-US" sz="1200" b="0" dirty="0">
              <a:solidFill>
                <a:schemeClr val="bg1"/>
              </a:solidFill>
            </a:endParaRPr>
          </a:p>
          <a:p>
            <a:pPr>
              <a:buSzPct val="100000"/>
            </a:pPr>
            <a:r>
              <a:rPr lang="en-US" sz="1200" dirty="0">
                <a:solidFill>
                  <a:schemeClr val="accent3"/>
                </a:solidFill>
              </a:rPr>
              <a:t>Machine Learning Algorithms  Types:-</a:t>
            </a:r>
          </a:p>
          <a:p>
            <a:pPr>
              <a:buSzPct val="100000"/>
            </a:pPr>
            <a:r>
              <a:rPr lang="en-US" sz="1200" dirty="0">
                <a:solidFill>
                  <a:schemeClr val="bg1"/>
                </a:solidFill>
              </a:rPr>
              <a:t>1. Supervised Learning Algorithms</a:t>
            </a:r>
          </a:p>
          <a:p>
            <a:pPr marL="257175" indent="-257175">
              <a:buSzPct val="100000"/>
              <a:buFont typeface="Arial" panose="020B0604020202020204" pitchFamily="34" charset="0"/>
              <a:buChar char="•"/>
            </a:pPr>
            <a:r>
              <a:rPr lang="en-US" sz="1200" b="0" dirty="0">
                <a:solidFill>
                  <a:schemeClr val="bg1"/>
                </a:solidFill>
              </a:rPr>
              <a:t>Trained on a labeled dataset where inputs (x-data) are paired with corresponding outputs (y-data).</a:t>
            </a:r>
          </a:p>
          <a:p>
            <a:pPr marL="257175" indent="-257175">
              <a:buSzPct val="100000"/>
              <a:buFont typeface="Arial" panose="020B0604020202020204" pitchFamily="34" charset="0"/>
              <a:buChar char="•"/>
            </a:pPr>
            <a:r>
              <a:rPr lang="en-US" sz="1200" b="0" dirty="0">
                <a:solidFill>
                  <a:schemeClr val="bg1"/>
                </a:solidFill>
              </a:rPr>
              <a:t>The model learns the relationship between inputs and outputs during training.</a:t>
            </a:r>
          </a:p>
          <a:p>
            <a:pPr marL="257175" indent="-257175">
              <a:buSzPct val="100000"/>
              <a:buFont typeface="Arial" panose="020B0604020202020204" pitchFamily="34" charset="0"/>
              <a:buChar char="•"/>
            </a:pPr>
            <a:r>
              <a:rPr lang="en-US" sz="1200" b="0" dirty="0">
                <a:solidFill>
                  <a:schemeClr val="bg1"/>
                </a:solidFill>
              </a:rPr>
              <a:t>Once trained, it can make predictions on new, unseen data.</a:t>
            </a:r>
          </a:p>
          <a:p>
            <a:pPr>
              <a:buSzPct val="100000"/>
            </a:pPr>
            <a:r>
              <a:rPr lang="en-US" sz="1200" dirty="0">
                <a:solidFill>
                  <a:schemeClr val="bg1"/>
                </a:solidFill>
                <a:highlight>
                  <a:srgbClr val="FF00FF"/>
                </a:highlight>
                <a:latin typeface="Arial" panose="020B0604020202020204" pitchFamily="34" charset="0"/>
              </a:rPr>
              <a:t>Example: </a:t>
            </a:r>
            <a:r>
              <a:rPr lang="en-US" sz="1200" b="0" dirty="0">
                <a:solidFill>
                  <a:srgbClr val="FFFFFF"/>
                </a:solidFill>
                <a:latin typeface="Arial" panose="020B0604020202020204" pitchFamily="34" charset="0"/>
              </a:rPr>
              <a:t>Predicting the salary of a house using </a:t>
            </a:r>
            <a:r>
              <a:rPr lang="en-US" sz="1200" b="0" dirty="0">
                <a:solidFill>
                  <a:schemeClr val="accent3"/>
                </a:solidFill>
                <a:latin typeface="Arial" panose="020B0604020202020204" pitchFamily="34" charset="0"/>
              </a:rPr>
              <a:t>regression</a:t>
            </a:r>
            <a:r>
              <a:rPr lang="en-US" sz="1200" b="0" dirty="0">
                <a:solidFill>
                  <a:srgbClr val="FFFFFF"/>
                </a:solidFill>
                <a:latin typeface="Arial" panose="020B0604020202020204" pitchFamily="34" charset="0"/>
              </a:rPr>
              <a:t>.</a:t>
            </a:r>
          </a:p>
          <a:p>
            <a:pPr>
              <a:buSzPct val="100000"/>
            </a:pPr>
            <a:endParaRPr lang="en-US" sz="1200" b="0" dirty="0">
              <a:solidFill>
                <a:srgbClr val="FFFFFF"/>
              </a:solidFill>
              <a:latin typeface="Arial" panose="020B0604020202020204" pitchFamily="34" charset="0"/>
            </a:endParaRPr>
          </a:p>
          <a:p>
            <a:pPr>
              <a:buSzPct val="100000"/>
            </a:pPr>
            <a:r>
              <a:rPr lang="en-US" sz="1200" dirty="0">
                <a:solidFill>
                  <a:schemeClr val="bg1"/>
                </a:solidFill>
              </a:rPr>
              <a:t>2. Unsupervised Learning Algorithms</a:t>
            </a:r>
          </a:p>
          <a:p>
            <a:pPr marL="257175" indent="-257175" fontAlgn="base">
              <a:buSzPct val="100000"/>
              <a:buFont typeface="Arial" panose="020B0604020202020204" pitchFamily="34" charset="0"/>
              <a:buChar char="•"/>
            </a:pPr>
            <a:r>
              <a:rPr lang="en-US" sz="1200" b="0" dirty="0">
                <a:solidFill>
                  <a:schemeClr val="bg1"/>
                </a:solidFill>
              </a:rPr>
              <a:t>Trained using input data (x-data) without any associated outputs (y-data).</a:t>
            </a:r>
          </a:p>
          <a:p>
            <a:pPr marL="257175" indent="-257175" fontAlgn="base">
              <a:buSzPct val="100000"/>
              <a:buFont typeface="Arial" panose="020B0604020202020204" pitchFamily="34" charset="0"/>
              <a:buChar char="•"/>
            </a:pPr>
            <a:r>
              <a:rPr lang="en-US" sz="1200" b="0" dirty="0">
                <a:solidFill>
                  <a:schemeClr val="bg1"/>
                </a:solidFill>
              </a:rPr>
              <a:t>The goal is to find patterns or relationships in the data without predefined outcomes.</a:t>
            </a:r>
          </a:p>
          <a:p>
            <a:pPr fontAlgn="base">
              <a:buSzPct val="100000"/>
            </a:pPr>
            <a:r>
              <a:rPr lang="en-US" sz="1200" dirty="0">
                <a:solidFill>
                  <a:schemeClr val="bg1"/>
                </a:solidFill>
                <a:highlight>
                  <a:srgbClr val="FF00FF"/>
                </a:highlight>
                <a:latin typeface="Arial" panose="020B0604020202020204" pitchFamily="34" charset="0"/>
              </a:rPr>
              <a:t>Example:</a:t>
            </a:r>
            <a:r>
              <a:rPr lang="en-US" sz="1200" b="0" dirty="0">
                <a:solidFill>
                  <a:schemeClr val="bg1"/>
                </a:solidFill>
                <a:highlight>
                  <a:srgbClr val="FF00FF"/>
                </a:highlight>
                <a:latin typeface="Arial" panose="020B0604020202020204" pitchFamily="34" charset="0"/>
              </a:rPr>
              <a:t> </a:t>
            </a:r>
            <a:r>
              <a:rPr lang="en-US" sz="1200" b="0" dirty="0">
                <a:solidFill>
                  <a:srgbClr val="FFFFFF"/>
                </a:solidFill>
                <a:latin typeface="Arial" panose="020B0604020202020204" pitchFamily="34" charset="0"/>
              </a:rPr>
              <a:t>Segmenting customers in marketing using </a:t>
            </a:r>
            <a:r>
              <a:rPr lang="en-US" sz="1200" b="0" dirty="0">
                <a:solidFill>
                  <a:schemeClr val="accent3"/>
                </a:solidFill>
                <a:latin typeface="Arial" panose="020B0604020202020204" pitchFamily="34" charset="0"/>
              </a:rPr>
              <a:t>clustering.</a:t>
            </a:r>
            <a:endParaRPr lang="en-US" sz="1200" b="0" dirty="0">
              <a:solidFill>
                <a:schemeClr val="accent3"/>
              </a:solidFill>
            </a:endParaRPr>
          </a:p>
          <a:p>
            <a:br>
              <a:rPr lang="en-US" sz="1200" dirty="0"/>
            </a:br>
            <a:endParaRPr lang="en-US" sz="1200" kern="100" dirty="0">
              <a:solidFill>
                <a:schemeClr val="bg1"/>
              </a:solidFill>
              <a:latin typeface="Aptos" panose="020B0004020202020204" pitchFamily="34" charset="0"/>
              <a:ea typeface="Aptos" panose="020B0004020202020204" pitchFamily="34" charset="0"/>
              <a:cs typeface="Arial" panose="020B0604020202020204" pitchFamily="34" charset="0"/>
            </a:endParaRPr>
          </a:p>
          <a:p>
            <a:pPr>
              <a:spcBef>
                <a:spcPts val="900"/>
              </a:spcBef>
              <a:spcAft>
                <a:spcPts val="900"/>
              </a:spcAft>
            </a:pPr>
            <a:endParaRPr lang="en-US" sz="1200" b="0" dirty="0"/>
          </a:p>
          <a:p>
            <a:br>
              <a:rPr lang="en-US" sz="1200" dirty="0"/>
            </a:br>
            <a:endParaRPr lang="en-US" sz="1200" b="0" dirty="0">
              <a:solidFill>
                <a:schemeClr val="bg1"/>
              </a:solidFill>
            </a:endParaRPr>
          </a:p>
        </p:txBody>
      </p:sp>
      <p:grpSp>
        <p:nvGrpSpPr>
          <p:cNvPr id="4" name="Google Shape;1584;p41">
            <a:extLst>
              <a:ext uri="{FF2B5EF4-FFF2-40B4-BE49-F238E27FC236}">
                <a16:creationId xmlns:a16="http://schemas.microsoft.com/office/drawing/2014/main" id="{8FA29858-B31D-B810-218C-674D59B59D11}"/>
              </a:ext>
            </a:extLst>
          </p:cNvPr>
          <p:cNvGrpSpPr/>
          <p:nvPr/>
        </p:nvGrpSpPr>
        <p:grpSpPr>
          <a:xfrm>
            <a:off x="8042690" y="3842016"/>
            <a:ext cx="890914" cy="656393"/>
            <a:chOff x="615049" y="-2153927"/>
            <a:chExt cx="1417751" cy="1044546"/>
          </a:xfrm>
        </p:grpSpPr>
        <p:sp>
          <p:nvSpPr>
            <p:cNvPr id="5" name="Google Shape;1585;p41">
              <a:extLst>
                <a:ext uri="{FF2B5EF4-FFF2-40B4-BE49-F238E27FC236}">
                  <a16:creationId xmlns:a16="http://schemas.microsoft.com/office/drawing/2014/main" id="{83392BBB-5FC3-1903-7B86-9DF26A0AD55F}"/>
                </a:ext>
              </a:extLst>
            </p:cNvPr>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endParaRPr sz="1800"/>
            </a:p>
          </p:txBody>
        </p:sp>
        <p:sp>
          <p:nvSpPr>
            <p:cNvPr id="6" name="Google Shape;1586;p41">
              <a:extLst>
                <a:ext uri="{FF2B5EF4-FFF2-40B4-BE49-F238E27FC236}">
                  <a16:creationId xmlns:a16="http://schemas.microsoft.com/office/drawing/2014/main" id="{6EF0A006-2585-FCDF-3944-CEDE82E07167}"/>
                </a:ext>
              </a:extLst>
            </p:cNvPr>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endParaRPr sz="1800"/>
            </a:p>
          </p:txBody>
        </p:sp>
      </p:grpSp>
    </p:spTree>
    <p:extLst>
      <p:ext uri="{BB962C8B-B14F-4D97-AF65-F5344CB8AC3E}">
        <p14:creationId xmlns:p14="http://schemas.microsoft.com/office/powerpoint/2010/main" val="240066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67">
          <a:extLst>
            <a:ext uri="{FF2B5EF4-FFF2-40B4-BE49-F238E27FC236}">
              <a16:creationId xmlns:a16="http://schemas.microsoft.com/office/drawing/2014/main" id="{E215D359-D2C1-8B46-6B39-02D863F29DED}"/>
            </a:ext>
          </a:extLst>
        </p:cNvPr>
        <p:cNvGrpSpPr/>
        <p:nvPr/>
      </p:nvGrpSpPr>
      <p:grpSpPr>
        <a:xfrm>
          <a:off x="0" y="0"/>
          <a:ext cx="0" cy="0"/>
          <a:chOff x="0" y="0"/>
          <a:chExt cx="0" cy="0"/>
        </a:xfrm>
      </p:grpSpPr>
      <p:sp>
        <p:nvSpPr>
          <p:cNvPr id="1569" name="Google Shape;1569;p41">
            <a:extLst>
              <a:ext uri="{FF2B5EF4-FFF2-40B4-BE49-F238E27FC236}">
                <a16:creationId xmlns:a16="http://schemas.microsoft.com/office/drawing/2014/main" id="{40C7DF1A-8181-979F-D3A0-925D512A4516}"/>
              </a:ext>
            </a:extLst>
          </p:cNvPr>
          <p:cNvSpPr txBox="1">
            <a:spLocks noGrp="1"/>
          </p:cNvSpPr>
          <p:nvPr>
            <p:ph type="title" idx="2"/>
          </p:nvPr>
        </p:nvSpPr>
        <p:spPr>
          <a:xfrm>
            <a:off x="581256" y="76042"/>
            <a:ext cx="8115538" cy="594378"/>
          </a:xfrm>
          <a:prstGeom prst="rect">
            <a:avLst/>
          </a:prstGeom>
        </p:spPr>
        <p:txBody>
          <a:bodyPr spcFirstLastPara="1" wrap="square" lIns="91425" tIns="91425" rIns="91425" bIns="91425" anchor="ctr" anchorCtr="0">
            <a:noAutofit/>
          </a:bodyPr>
          <a:lstStyle/>
          <a:p>
            <a:pPr algn="ctr"/>
            <a:r>
              <a:rPr lang="en-US" sz="2800" dirty="0">
                <a:solidFill>
                  <a:srgbClr val="F2AC4E"/>
                </a:solidFill>
              </a:rPr>
              <a:t>2. Supervised vs. Unsupervised Learning</a:t>
            </a:r>
          </a:p>
        </p:txBody>
      </p:sp>
      <p:sp>
        <p:nvSpPr>
          <p:cNvPr id="1595" name="Google Shape;1595;p41">
            <a:extLst>
              <a:ext uri="{FF2B5EF4-FFF2-40B4-BE49-F238E27FC236}">
                <a16:creationId xmlns:a16="http://schemas.microsoft.com/office/drawing/2014/main" id="{9521FF69-1F4A-7F4D-7EED-4EEBBFD0694D}"/>
              </a:ext>
            </a:extLst>
          </p:cNvPr>
          <p:cNvSpPr/>
          <p:nvPr/>
        </p:nvSpPr>
        <p:spPr>
          <a:xfrm>
            <a:off x="3653451" y="-20451"/>
            <a:ext cx="5511000" cy="5511000"/>
          </a:xfrm>
          <a:prstGeom prst="arc">
            <a:avLst>
              <a:gd name="adj1" fmla="val 16200000"/>
              <a:gd name="adj2" fmla="val 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2" name="Google Shape;1569;p41">
            <a:extLst>
              <a:ext uri="{FF2B5EF4-FFF2-40B4-BE49-F238E27FC236}">
                <a16:creationId xmlns:a16="http://schemas.microsoft.com/office/drawing/2014/main" id="{42E27BDD-F652-811F-CAE4-79B1A4D1E2F6}"/>
              </a:ext>
            </a:extLst>
          </p:cNvPr>
          <p:cNvSpPr txBox="1">
            <a:spLocks/>
          </p:cNvSpPr>
          <p:nvPr/>
        </p:nvSpPr>
        <p:spPr>
          <a:xfrm>
            <a:off x="1151004" y="630808"/>
            <a:ext cx="6841992" cy="26229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DM Sans"/>
              <a:buNone/>
              <a:defRPr sz="6000" b="1" i="0" u="none" strike="noStrike" cap="none">
                <a:solidFill>
                  <a:schemeClr val="accent2"/>
                </a:solidFill>
                <a:latin typeface="DM Sans"/>
                <a:ea typeface="DM Sans"/>
                <a:cs typeface="DM Sans"/>
                <a:sym typeface="DM Sans"/>
              </a:defRPr>
            </a:lvl1pPr>
            <a:lvl2pPr marR="0" lvl="1"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9pPr>
          </a:lstStyle>
          <a:p>
            <a:pPr>
              <a:buSzPct val="100000"/>
            </a:pPr>
            <a:r>
              <a:rPr lang="en-US" sz="1600" dirty="0">
                <a:solidFill>
                  <a:schemeClr val="accent3"/>
                </a:solidFill>
              </a:rPr>
              <a:t>1. Supervised Learning</a:t>
            </a:r>
          </a:p>
          <a:p>
            <a:pPr marL="257175" indent="-257175" fontAlgn="base">
              <a:buSzPct val="100000"/>
              <a:buFont typeface="Arial" panose="020B0604020202020204" pitchFamily="34" charset="0"/>
              <a:buChar char="•"/>
            </a:pPr>
            <a:r>
              <a:rPr lang="en-US" sz="1600" b="0" dirty="0">
                <a:solidFill>
                  <a:schemeClr val="bg1"/>
                </a:solidFill>
              </a:rPr>
              <a:t>Uses regression for predicting continuous numerical values.</a:t>
            </a:r>
          </a:p>
          <a:p>
            <a:pPr marL="257175" indent="-257175" fontAlgn="base">
              <a:buSzPct val="100000"/>
              <a:buFont typeface="Arial" panose="020B0604020202020204" pitchFamily="34" charset="0"/>
              <a:buChar char="•"/>
            </a:pPr>
            <a:r>
              <a:rPr lang="en-US" sz="1600" b="0" dirty="0">
                <a:solidFill>
                  <a:schemeClr val="bg1"/>
                </a:solidFill>
              </a:rPr>
              <a:t>Uses classification for predicting categorical outcomes.</a:t>
            </a:r>
          </a:p>
          <a:p>
            <a:pPr>
              <a:buSzPct val="100000"/>
            </a:pPr>
            <a:endParaRPr lang="en-US" sz="1600" b="0" dirty="0">
              <a:solidFill>
                <a:schemeClr val="bg1"/>
              </a:solidFill>
            </a:endParaRPr>
          </a:p>
        </p:txBody>
      </p:sp>
      <p:sp>
        <p:nvSpPr>
          <p:cNvPr id="3" name="Google Shape;1569;p41">
            <a:extLst>
              <a:ext uri="{FF2B5EF4-FFF2-40B4-BE49-F238E27FC236}">
                <a16:creationId xmlns:a16="http://schemas.microsoft.com/office/drawing/2014/main" id="{3CC28E2D-EB6D-0F1A-F44D-A73169269F34}"/>
              </a:ext>
            </a:extLst>
          </p:cNvPr>
          <p:cNvSpPr txBox="1">
            <a:spLocks/>
          </p:cNvSpPr>
          <p:nvPr/>
        </p:nvSpPr>
        <p:spPr>
          <a:xfrm>
            <a:off x="1151004" y="2516757"/>
            <a:ext cx="6841992" cy="21093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DM Sans"/>
              <a:buNone/>
              <a:defRPr sz="6000" b="1" i="0" u="none" strike="noStrike" cap="none">
                <a:solidFill>
                  <a:schemeClr val="accent2"/>
                </a:solidFill>
                <a:latin typeface="DM Sans"/>
                <a:ea typeface="DM Sans"/>
                <a:cs typeface="DM Sans"/>
                <a:sym typeface="DM Sans"/>
              </a:defRPr>
            </a:lvl1pPr>
            <a:lvl2pPr marR="0" lvl="1"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9pPr>
          </a:lstStyle>
          <a:p>
            <a:pPr>
              <a:buSzPct val="100000"/>
            </a:pPr>
            <a:r>
              <a:rPr lang="en-US" sz="1600" dirty="0">
                <a:solidFill>
                  <a:schemeClr val="accent3"/>
                </a:solidFill>
              </a:rPr>
              <a:t>2. Unsupervised Learning</a:t>
            </a:r>
          </a:p>
          <a:p>
            <a:pPr marL="257175" indent="-257175" fontAlgn="base">
              <a:buSzPct val="100000"/>
              <a:buFont typeface="Arial" panose="020B0604020202020204" pitchFamily="34" charset="0"/>
              <a:buChar char="•"/>
            </a:pPr>
            <a:r>
              <a:rPr lang="en-US" sz="1600" b="0" dirty="0">
                <a:solidFill>
                  <a:schemeClr val="bg1"/>
                </a:solidFill>
              </a:rPr>
              <a:t>Uses clustering to group similar data points.</a:t>
            </a:r>
          </a:p>
          <a:p>
            <a:pPr marL="257175" indent="-257175" fontAlgn="base">
              <a:buSzPct val="100000"/>
              <a:buFont typeface="Arial" panose="020B0604020202020204" pitchFamily="34" charset="0"/>
              <a:buChar char="•"/>
            </a:pPr>
            <a:r>
              <a:rPr lang="en-US" sz="1600" b="0" dirty="0">
                <a:solidFill>
                  <a:schemeClr val="bg1"/>
                </a:solidFill>
              </a:rPr>
              <a:t>Anomaly detection to identify outliers.</a:t>
            </a:r>
          </a:p>
          <a:p>
            <a:pPr marL="257175" indent="-257175" fontAlgn="base">
              <a:buSzPct val="100000"/>
              <a:buFont typeface="Arial" panose="020B0604020202020204" pitchFamily="34" charset="0"/>
              <a:buChar char="•"/>
            </a:pPr>
            <a:r>
              <a:rPr lang="en-US" sz="1600" b="0" dirty="0">
                <a:solidFill>
                  <a:schemeClr val="bg1"/>
                </a:solidFill>
              </a:rPr>
              <a:t>Dimensionality reduction to simplify data representation.</a:t>
            </a:r>
          </a:p>
        </p:txBody>
      </p:sp>
      <p:grpSp>
        <p:nvGrpSpPr>
          <p:cNvPr id="4" name="Google Shape;1584;p41">
            <a:extLst>
              <a:ext uri="{FF2B5EF4-FFF2-40B4-BE49-F238E27FC236}">
                <a16:creationId xmlns:a16="http://schemas.microsoft.com/office/drawing/2014/main" id="{C0C9F13A-9E93-4788-C517-CFDE6A0F5C5D}"/>
              </a:ext>
            </a:extLst>
          </p:cNvPr>
          <p:cNvGrpSpPr/>
          <p:nvPr/>
        </p:nvGrpSpPr>
        <p:grpSpPr>
          <a:xfrm>
            <a:off x="8042690" y="3842016"/>
            <a:ext cx="890914" cy="656393"/>
            <a:chOff x="615049" y="-2153927"/>
            <a:chExt cx="1417751" cy="1044546"/>
          </a:xfrm>
        </p:grpSpPr>
        <p:sp>
          <p:nvSpPr>
            <p:cNvPr id="5" name="Google Shape;1585;p41">
              <a:extLst>
                <a:ext uri="{FF2B5EF4-FFF2-40B4-BE49-F238E27FC236}">
                  <a16:creationId xmlns:a16="http://schemas.microsoft.com/office/drawing/2014/main" id="{EA721522-B933-E93F-327B-F57AB975F085}"/>
                </a:ext>
              </a:extLst>
            </p:cNvPr>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endParaRPr sz="1800"/>
            </a:p>
          </p:txBody>
        </p:sp>
        <p:sp>
          <p:nvSpPr>
            <p:cNvPr id="6" name="Google Shape;1586;p41">
              <a:extLst>
                <a:ext uri="{FF2B5EF4-FFF2-40B4-BE49-F238E27FC236}">
                  <a16:creationId xmlns:a16="http://schemas.microsoft.com/office/drawing/2014/main" id="{96373FFF-FB97-5217-118D-F4A81D2FE8F0}"/>
                </a:ext>
              </a:extLst>
            </p:cNvPr>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endParaRPr sz="1800"/>
            </a:p>
          </p:txBody>
        </p:sp>
      </p:grpSp>
    </p:spTree>
    <p:extLst>
      <p:ext uri="{BB962C8B-B14F-4D97-AF65-F5344CB8AC3E}">
        <p14:creationId xmlns:p14="http://schemas.microsoft.com/office/powerpoint/2010/main" val="2636095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67">
          <a:extLst>
            <a:ext uri="{FF2B5EF4-FFF2-40B4-BE49-F238E27FC236}">
              <a16:creationId xmlns:a16="http://schemas.microsoft.com/office/drawing/2014/main" id="{963738ED-32F7-6734-CA31-A41635D08D93}"/>
            </a:ext>
          </a:extLst>
        </p:cNvPr>
        <p:cNvGrpSpPr/>
        <p:nvPr/>
      </p:nvGrpSpPr>
      <p:grpSpPr>
        <a:xfrm>
          <a:off x="0" y="0"/>
          <a:ext cx="0" cy="0"/>
          <a:chOff x="0" y="0"/>
          <a:chExt cx="0" cy="0"/>
        </a:xfrm>
      </p:grpSpPr>
      <p:sp>
        <p:nvSpPr>
          <p:cNvPr id="1569" name="Google Shape;1569;p41">
            <a:extLst>
              <a:ext uri="{FF2B5EF4-FFF2-40B4-BE49-F238E27FC236}">
                <a16:creationId xmlns:a16="http://schemas.microsoft.com/office/drawing/2014/main" id="{8F84F8D9-5271-7928-EA35-693642406448}"/>
              </a:ext>
            </a:extLst>
          </p:cNvPr>
          <p:cNvSpPr txBox="1">
            <a:spLocks noGrp="1"/>
          </p:cNvSpPr>
          <p:nvPr>
            <p:ph type="title" idx="2"/>
          </p:nvPr>
        </p:nvSpPr>
        <p:spPr>
          <a:xfrm>
            <a:off x="581256" y="76042"/>
            <a:ext cx="8115538" cy="594378"/>
          </a:xfrm>
          <a:prstGeom prst="rect">
            <a:avLst/>
          </a:prstGeom>
        </p:spPr>
        <p:txBody>
          <a:bodyPr spcFirstLastPara="1" wrap="square" lIns="91425" tIns="91425" rIns="91425" bIns="91425" anchor="ctr" anchorCtr="0">
            <a:noAutofit/>
          </a:bodyPr>
          <a:lstStyle/>
          <a:p>
            <a:pPr algn="ctr"/>
            <a:r>
              <a:rPr lang="en-US" sz="2800" dirty="0">
                <a:solidFill>
                  <a:srgbClr val="F2AC4E"/>
                </a:solidFill>
              </a:rPr>
              <a:t>3. Regression vs. Classification</a:t>
            </a:r>
          </a:p>
        </p:txBody>
      </p:sp>
      <p:sp>
        <p:nvSpPr>
          <p:cNvPr id="1595" name="Google Shape;1595;p41">
            <a:extLst>
              <a:ext uri="{FF2B5EF4-FFF2-40B4-BE49-F238E27FC236}">
                <a16:creationId xmlns:a16="http://schemas.microsoft.com/office/drawing/2014/main" id="{E49DD4F3-04C3-93DF-0AA6-F8E5BED18FFE}"/>
              </a:ext>
            </a:extLst>
          </p:cNvPr>
          <p:cNvSpPr/>
          <p:nvPr/>
        </p:nvSpPr>
        <p:spPr>
          <a:xfrm>
            <a:off x="3653451" y="-20451"/>
            <a:ext cx="5511000" cy="5511000"/>
          </a:xfrm>
          <a:prstGeom prst="arc">
            <a:avLst>
              <a:gd name="adj1" fmla="val 16200000"/>
              <a:gd name="adj2" fmla="val 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2" name="Google Shape;1569;p41">
            <a:extLst>
              <a:ext uri="{FF2B5EF4-FFF2-40B4-BE49-F238E27FC236}">
                <a16:creationId xmlns:a16="http://schemas.microsoft.com/office/drawing/2014/main" id="{46A82EF3-CBBE-63AD-1ABD-B55DC43EC2CC}"/>
              </a:ext>
            </a:extLst>
          </p:cNvPr>
          <p:cNvSpPr txBox="1">
            <a:spLocks/>
          </p:cNvSpPr>
          <p:nvPr/>
        </p:nvSpPr>
        <p:spPr>
          <a:xfrm>
            <a:off x="1017735" y="2004834"/>
            <a:ext cx="6841992" cy="26229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DM Sans"/>
              <a:buNone/>
              <a:defRPr sz="6000" b="1" i="0" u="none" strike="noStrike" cap="none">
                <a:solidFill>
                  <a:schemeClr val="accent2"/>
                </a:solidFill>
                <a:latin typeface="DM Sans"/>
                <a:ea typeface="DM Sans"/>
                <a:cs typeface="DM Sans"/>
                <a:sym typeface="DM Sans"/>
              </a:defRPr>
            </a:lvl1pPr>
            <a:lvl2pPr marR="0" lvl="1"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9pPr>
          </a:lstStyle>
          <a:p>
            <a:pPr marL="171450" indent="-171450">
              <a:buSzPct val="100000"/>
              <a:buFont typeface="Arial" panose="020B0604020202020204" pitchFamily="34" charset="0"/>
              <a:buChar char="•"/>
            </a:pPr>
            <a:r>
              <a:rPr lang="en-US" sz="1000" dirty="0">
                <a:solidFill>
                  <a:schemeClr val="accent3">
                    <a:lumMod val="75000"/>
                  </a:schemeClr>
                </a:solidFill>
              </a:rPr>
              <a:t>Regression</a:t>
            </a:r>
            <a:r>
              <a:rPr lang="en-US" sz="1000" dirty="0">
                <a:solidFill>
                  <a:srgbClr val="FF5D57"/>
                </a:solidFill>
              </a:rPr>
              <a:t>: </a:t>
            </a:r>
            <a:r>
              <a:rPr lang="en-US" sz="1000" b="0" dirty="0">
                <a:solidFill>
                  <a:srgbClr val="FFFFFF"/>
                </a:solidFill>
                <a:latin typeface="Arial" panose="020B0604020202020204" pitchFamily="34" charset="0"/>
              </a:rPr>
              <a:t>Predicts a numerical value from a potentially infinite set of outputs.</a:t>
            </a:r>
            <a:endParaRPr lang="en-US" sz="1000" b="0" dirty="0">
              <a:solidFill>
                <a:schemeClr val="bg1"/>
              </a:solidFill>
            </a:endParaRPr>
          </a:p>
          <a:p>
            <a:pPr>
              <a:buSzPct val="100000"/>
            </a:pPr>
            <a:r>
              <a:rPr lang="en-US" sz="1000" dirty="0">
                <a:solidFill>
                  <a:schemeClr val="bg1"/>
                </a:solidFill>
                <a:highlight>
                  <a:srgbClr val="800080"/>
                </a:highlight>
                <a:latin typeface="Arial" panose="020B0604020202020204" pitchFamily="34" charset="0"/>
              </a:rPr>
              <a:t>Example: </a:t>
            </a:r>
            <a:r>
              <a:rPr lang="en-US" sz="1000" b="0" dirty="0">
                <a:solidFill>
                  <a:srgbClr val="FFFFFF"/>
                </a:solidFill>
                <a:latin typeface="Arial" panose="020B0604020202020204" pitchFamily="34" charset="0"/>
              </a:rPr>
              <a:t>Predicting the salary of a house.</a:t>
            </a:r>
          </a:p>
          <a:p>
            <a:pPr>
              <a:buSzPct val="100000"/>
            </a:pPr>
            <a:endParaRPr lang="en-US" sz="1000" b="0" dirty="0"/>
          </a:p>
          <a:p>
            <a:pPr marL="171450" indent="-171450">
              <a:buSzPct val="100000"/>
              <a:buFont typeface="Arial" panose="020B0604020202020204" pitchFamily="34" charset="0"/>
              <a:buChar char="•"/>
            </a:pPr>
            <a:r>
              <a:rPr lang="en-US" sz="1000" dirty="0">
                <a:solidFill>
                  <a:schemeClr val="accent3">
                    <a:lumMod val="75000"/>
                  </a:schemeClr>
                </a:solidFill>
              </a:rPr>
              <a:t>Classification: </a:t>
            </a:r>
            <a:r>
              <a:rPr lang="en-US" sz="1000" b="0" dirty="0">
                <a:solidFill>
                  <a:srgbClr val="FFFFFF"/>
                </a:solidFill>
                <a:latin typeface="Arial" panose="020B0604020202020204" pitchFamily="34" charset="0"/>
              </a:rPr>
              <a:t>Predicts a category or a small set of possible outputs.</a:t>
            </a:r>
            <a:endParaRPr lang="en-US" sz="1000" b="0" dirty="0">
              <a:solidFill>
                <a:srgbClr val="FB7654"/>
              </a:solidFill>
              <a:latin typeface="Arial" panose="020B0604020202020204" pitchFamily="34" charset="0"/>
            </a:endParaRPr>
          </a:p>
          <a:p>
            <a:pPr>
              <a:buSzPct val="100000"/>
            </a:pPr>
            <a:r>
              <a:rPr lang="en-US" sz="1000" dirty="0">
                <a:solidFill>
                  <a:schemeClr val="bg1"/>
                </a:solidFill>
                <a:highlight>
                  <a:srgbClr val="800080"/>
                </a:highlight>
                <a:latin typeface="Arial" panose="020B0604020202020204" pitchFamily="34" charset="0"/>
              </a:rPr>
              <a:t>Example:</a:t>
            </a:r>
            <a:r>
              <a:rPr lang="en-US" sz="1000" b="0" dirty="0">
                <a:solidFill>
                  <a:schemeClr val="bg1"/>
                </a:solidFill>
                <a:highlight>
                  <a:srgbClr val="800080"/>
                </a:highlight>
                <a:latin typeface="Arial" panose="020B0604020202020204" pitchFamily="34" charset="0"/>
              </a:rPr>
              <a:t> </a:t>
            </a:r>
            <a:r>
              <a:rPr lang="en-US" sz="1000" b="0" dirty="0">
                <a:solidFill>
                  <a:srgbClr val="FFFFFF"/>
                </a:solidFill>
                <a:latin typeface="Arial" panose="020B0604020202020204" pitchFamily="34" charset="0"/>
              </a:rPr>
              <a:t>Determining whether an email is spam.</a:t>
            </a:r>
          </a:p>
          <a:p>
            <a:pPr>
              <a:buSzPct val="100000"/>
            </a:pPr>
            <a:endParaRPr lang="en-US" sz="1000" b="0" dirty="0">
              <a:solidFill>
                <a:srgbClr val="FFFFFF"/>
              </a:solidFill>
              <a:latin typeface="Arial" panose="020B0604020202020204" pitchFamily="34" charset="0"/>
            </a:endParaRPr>
          </a:p>
          <a:p>
            <a:pPr marL="171450" indent="-171450">
              <a:buSzPct val="100000"/>
              <a:buFont typeface="Arial" panose="020B0604020202020204" pitchFamily="34" charset="0"/>
              <a:buChar char="•"/>
            </a:pPr>
            <a:r>
              <a:rPr lang="en-US" sz="1000" dirty="0">
                <a:solidFill>
                  <a:schemeClr val="accent3">
                    <a:lumMod val="75000"/>
                  </a:schemeClr>
                </a:solidFill>
              </a:rPr>
              <a:t>Regression Algorithms:</a:t>
            </a:r>
          </a:p>
          <a:p>
            <a:pPr marL="171450" indent="-171450">
              <a:buSzPct val="100000"/>
              <a:buFont typeface="Wingdings" panose="05000000000000000000" pitchFamily="2" charset="2"/>
              <a:buChar char="q"/>
            </a:pPr>
            <a:r>
              <a:rPr lang="en-US" sz="1000" b="0" dirty="0">
                <a:solidFill>
                  <a:srgbClr val="FFFFFF"/>
                </a:solidFill>
                <a:latin typeface="Arial" panose="020B0604020202020204" pitchFamily="34" charset="0"/>
              </a:rPr>
              <a:t>Linear Regression</a:t>
            </a:r>
          </a:p>
          <a:p>
            <a:pPr marL="171450" indent="-171450">
              <a:buSzPct val="100000"/>
              <a:buFont typeface="Wingdings" panose="05000000000000000000" pitchFamily="2" charset="2"/>
              <a:buChar char="q"/>
            </a:pPr>
            <a:r>
              <a:rPr lang="en-US" sz="1000" b="0" dirty="0">
                <a:solidFill>
                  <a:srgbClr val="FFFFFF"/>
                </a:solidFill>
                <a:latin typeface="Arial" panose="020B0604020202020204" pitchFamily="34" charset="0"/>
              </a:rPr>
              <a:t>Polynomial Regression</a:t>
            </a:r>
          </a:p>
          <a:p>
            <a:pPr marL="171450" indent="-171450">
              <a:buSzPct val="100000"/>
              <a:buFont typeface="Wingdings" panose="05000000000000000000" pitchFamily="2" charset="2"/>
              <a:buChar char="q"/>
            </a:pPr>
            <a:r>
              <a:rPr lang="en-US" sz="1000" b="0" dirty="0">
                <a:solidFill>
                  <a:srgbClr val="FFFFFF"/>
                </a:solidFill>
                <a:latin typeface="Arial" panose="020B0604020202020204" pitchFamily="34" charset="0"/>
              </a:rPr>
              <a:t>Ridge/Lasso Regression</a:t>
            </a:r>
          </a:p>
          <a:p>
            <a:pPr marL="171450" indent="-171450">
              <a:buSzPct val="100000"/>
              <a:buFont typeface="Wingdings" panose="05000000000000000000" pitchFamily="2" charset="2"/>
              <a:buChar char="q"/>
            </a:pPr>
            <a:r>
              <a:rPr lang="en-US" sz="1000" b="0" dirty="0">
                <a:solidFill>
                  <a:srgbClr val="FFFFFF"/>
                </a:solidFill>
                <a:latin typeface="Arial" panose="020B0604020202020204" pitchFamily="34" charset="0"/>
              </a:rPr>
              <a:t>Decision Tree Regressor</a:t>
            </a:r>
          </a:p>
          <a:p>
            <a:pPr marL="171450" indent="-171450">
              <a:buSzPct val="100000"/>
              <a:buFont typeface="Wingdings" panose="05000000000000000000" pitchFamily="2" charset="2"/>
              <a:buChar char="q"/>
            </a:pPr>
            <a:r>
              <a:rPr lang="en-US" sz="1000" b="0" dirty="0">
                <a:solidFill>
                  <a:srgbClr val="FFFFFF"/>
                </a:solidFill>
                <a:latin typeface="Arial" panose="020B0604020202020204" pitchFamily="34" charset="0"/>
              </a:rPr>
              <a:t>Support Vector Machine (SVM)</a:t>
            </a:r>
          </a:p>
          <a:p>
            <a:pPr marL="171450" indent="-171450">
              <a:buSzPct val="100000"/>
              <a:buFont typeface="Wingdings" panose="05000000000000000000" pitchFamily="2" charset="2"/>
              <a:buChar char="q"/>
            </a:pPr>
            <a:r>
              <a:rPr lang="en-US" sz="1000" b="0" dirty="0">
                <a:solidFill>
                  <a:srgbClr val="FFFFFF"/>
                </a:solidFill>
                <a:latin typeface="Arial" panose="020B0604020202020204" pitchFamily="34" charset="0"/>
              </a:rPr>
              <a:t>Neural Networks</a:t>
            </a:r>
          </a:p>
          <a:p>
            <a:pPr>
              <a:buSzPct val="100000"/>
            </a:pPr>
            <a:br>
              <a:rPr lang="en-US" sz="1000" b="0" dirty="0"/>
            </a:br>
            <a:endParaRPr lang="en-US" sz="1000" b="0" dirty="0"/>
          </a:p>
          <a:p>
            <a:pPr marL="171450" indent="-171450">
              <a:buSzPct val="100000"/>
              <a:buFont typeface="Arial" panose="020B0604020202020204" pitchFamily="34" charset="0"/>
              <a:buChar char="•"/>
            </a:pPr>
            <a:r>
              <a:rPr lang="en-US" sz="1000" dirty="0">
                <a:solidFill>
                  <a:schemeClr val="accent3">
                    <a:lumMod val="75000"/>
                  </a:schemeClr>
                </a:solidFill>
              </a:rPr>
              <a:t>Classification Algorithms</a:t>
            </a:r>
            <a:r>
              <a:rPr lang="en-US" sz="1000" dirty="0">
                <a:solidFill>
                  <a:srgbClr val="FF5D57"/>
                </a:solidFill>
              </a:rPr>
              <a:t>:</a:t>
            </a:r>
          </a:p>
          <a:p>
            <a:pPr marL="228600" indent="-228600">
              <a:buSzPct val="100000"/>
              <a:buFont typeface="Wingdings" panose="05000000000000000000" pitchFamily="2" charset="2"/>
              <a:buChar char="q"/>
            </a:pPr>
            <a:r>
              <a:rPr lang="en-US" sz="1000" b="0" dirty="0">
                <a:solidFill>
                  <a:srgbClr val="FFFFFF"/>
                </a:solidFill>
                <a:latin typeface="Arial" panose="020B0604020202020204" pitchFamily="34" charset="0"/>
              </a:rPr>
              <a:t>Logistic Regression</a:t>
            </a:r>
          </a:p>
          <a:p>
            <a:pPr marL="228600" indent="-228600">
              <a:buSzPct val="100000"/>
              <a:buFont typeface="Wingdings" panose="05000000000000000000" pitchFamily="2" charset="2"/>
              <a:buChar char="q"/>
            </a:pPr>
            <a:r>
              <a:rPr lang="en-US" sz="1000" b="0" dirty="0">
                <a:solidFill>
                  <a:srgbClr val="FFFFFF"/>
                </a:solidFill>
                <a:latin typeface="Arial" panose="020B0604020202020204" pitchFamily="34" charset="0"/>
              </a:rPr>
              <a:t>K-Nearest Neighbor (KNN)</a:t>
            </a:r>
          </a:p>
          <a:p>
            <a:pPr marL="228600" indent="-228600">
              <a:buSzPct val="100000"/>
              <a:buFont typeface="Wingdings" panose="05000000000000000000" pitchFamily="2" charset="2"/>
              <a:buChar char="q"/>
            </a:pPr>
            <a:r>
              <a:rPr lang="en-US" sz="1000" b="0" dirty="0">
                <a:solidFill>
                  <a:srgbClr val="FFFFFF"/>
                </a:solidFill>
                <a:latin typeface="Arial" panose="020B0604020202020204" pitchFamily="34" charset="0"/>
              </a:rPr>
              <a:t>Naïve Bayes</a:t>
            </a:r>
          </a:p>
          <a:p>
            <a:pPr marL="228600" indent="-228600">
              <a:buSzPct val="100000"/>
              <a:buFont typeface="Wingdings" panose="05000000000000000000" pitchFamily="2" charset="2"/>
              <a:buChar char="q"/>
            </a:pPr>
            <a:r>
              <a:rPr lang="en-US" sz="1000" b="0" dirty="0">
                <a:solidFill>
                  <a:srgbClr val="FFFFFF"/>
                </a:solidFill>
                <a:latin typeface="Arial" panose="020B0604020202020204" pitchFamily="34" charset="0"/>
              </a:rPr>
              <a:t>Neural Networks</a:t>
            </a:r>
          </a:p>
          <a:p>
            <a:pPr marL="228600" indent="-228600">
              <a:buSzPct val="100000"/>
              <a:buFont typeface="Wingdings" panose="05000000000000000000" pitchFamily="2" charset="2"/>
              <a:buChar char="q"/>
            </a:pPr>
            <a:r>
              <a:rPr lang="en-US" sz="1000" b="0" dirty="0">
                <a:solidFill>
                  <a:srgbClr val="FFFFFF"/>
                </a:solidFill>
                <a:latin typeface="Arial" panose="020B0604020202020204" pitchFamily="34" charset="0"/>
              </a:rPr>
              <a:t>Support Vector Machine (SVM)</a:t>
            </a:r>
          </a:p>
          <a:p>
            <a:pPr marL="228600" indent="-228600">
              <a:buSzPct val="100000"/>
              <a:buFont typeface="Wingdings" panose="05000000000000000000" pitchFamily="2" charset="2"/>
              <a:buChar char="q"/>
            </a:pPr>
            <a:r>
              <a:rPr lang="en-US" sz="1000" b="0" dirty="0">
                <a:solidFill>
                  <a:srgbClr val="FFFFFF"/>
                </a:solidFill>
                <a:latin typeface="Arial" panose="020B0604020202020204" pitchFamily="34" charset="0"/>
              </a:rPr>
              <a:t>Random Forest Classifier</a:t>
            </a:r>
          </a:p>
          <a:p>
            <a:pPr>
              <a:buSzPct val="100000"/>
            </a:pPr>
            <a:br>
              <a:rPr lang="en-US" sz="1000" b="0" dirty="0"/>
            </a:br>
            <a:endParaRPr lang="en-US" sz="1000" b="0" dirty="0"/>
          </a:p>
          <a:p>
            <a:pPr>
              <a:buSzPct val="100000"/>
            </a:pPr>
            <a:endParaRPr lang="en-US" sz="1000" b="0" dirty="0"/>
          </a:p>
          <a:p>
            <a:br>
              <a:rPr lang="en-US" sz="1000" dirty="0"/>
            </a:br>
            <a:endParaRPr lang="en-US" sz="1000" kern="100" dirty="0">
              <a:solidFill>
                <a:schemeClr val="bg1"/>
              </a:solidFill>
              <a:latin typeface="Aptos" panose="020B0004020202020204" pitchFamily="34" charset="0"/>
              <a:ea typeface="Aptos" panose="020B0004020202020204" pitchFamily="34" charset="0"/>
              <a:cs typeface="Arial" panose="020B0604020202020204" pitchFamily="34" charset="0"/>
            </a:endParaRPr>
          </a:p>
          <a:p>
            <a:pPr>
              <a:buSzPct val="100000"/>
            </a:pPr>
            <a:endParaRPr lang="en-US" sz="1000" b="0" dirty="0"/>
          </a:p>
          <a:p>
            <a:br>
              <a:rPr lang="en-US" sz="1000" dirty="0"/>
            </a:br>
            <a:endParaRPr lang="en-US" sz="1000" b="0" dirty="0">
              <a:solidFill>
                <a:schemeClr val="bg1"/>
              </a:solidFill>
            </a:endParaRPr>
          </a:p>
        </p:txBody>
      </p:sp>
      <p:grpSp>
        <p:nvGrpSpPr>
          <p:cNvPr id="4" name="Google Shape;1584;p41">
            <a:extLst>
              <a:ext uri="{FF2B5EF4-FFF2-40B4-BE49-F238E27FC236}">
                <a16:creationId xmlns:a16="http://schemas.microsoft.com/office/drawing/2014/main" id="{3F8FCC42-B182-62DF-B3B2-953DC2B5B48B}"/>
              </a:ext>
            </a:extLst>
          </p:cNvPr>
          <p:cNvGrpSpPr/>
          <p:nvPr/>
        </p:nvGrpSpPr>
        <p:grpSpPr>
          <a:xfrm>
            <a:off x="8042690" y="3842016"/>
            <a:ext cx="890914" cy="656393"/>
            <a:chOff x="615049" y="-2153927"/>
            <a:chExt cx="1417751" cy="1044546"/>
          </a:xfrm>
        </p:grpSpPr>
        <p:sp>
          <p:nvSpPr>
            <p:cNvPr id="5" name="Google Shape;1585;p41">
              <a:extLst>
                <a:ext uri="{FF2B5EF4-FFF2-40B4-BE49-F238E27FC236}">
                  <a16:creationId xmlns:a16="http://schemas.microsoft.com/office/drawing/2014/main" id="{3164F7E5-DDA1-CDE8-E4EB-4EF351A87B4F}"/>
                </a:ext>
              </a:extLst>
            </p:cNvPr>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endParaRPr sz="1800"/>
            </a:p>
          </p:txBody>
        </p:sp>
        <p:sp>
          <p:nvSpPr>
            <p:cNvPr id="6" name="Google Shape;1586;p41">
              <a:extLst>
                <a:ext uri="{FF2B5EF4-FFF2-40B4-BE49-F238E27FC236}">
                  <a16:creationId xmlns:a16="http://schemas.microsoft.com/office/drawing/2014/main" id="{C73F9E7C-F767-2E0D-0820-AECF3C8A0566}"/>
                </a:ext>
              </a:extLst>
            </p:cNvPr>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endParaRPr sz="1800"/>
            </a:p>
          </p:txBody>
        </p:sp>
      </p:grpSp>
      <p:pic>
        <p:nvPicPr>
          <p:cNvPr id="8" name="Picture 7">
            <a:extLst>
              <a:ext uri="{FF2B5EF4-FFF2-40B4-BE49-F238E27FC236}">
                <a16:creationId xmlns:a16="http://schemas.microsoft.com/office/drawing/2014/main" id="{B2071F64-E0E9-EFC6-4A08-64169512F3E0}"/>
              </a:ext>
            </a:extLst>
          </p:cNvPr>
          <p:cNvPicPr>
            <a:picLocks noChangeAspect="1"/>
          </p:cNvPicPr>
          <p:nvPr/>
        </p:nvPicPr>
        <p:blipFill>
          <a:blip r:embed="rId3"/>
          <a:stretch>
            <a:fillRect/>
          </a:stretch>
        </p:blipFill>
        <p:spPr>
          <a:xfrm>
            <a:off x="5679910" y="1755340"/>
            <a:ext cx="3199507" cy="1731965"/>
          </a:xfrm>
          <a:prstGeom prst="rect">
            <a:avLst/>
          </a:prstGeom>
        </p:spPr>
      </p:pic>
      <p:cxnSp>
        <p:nvCxnSpPr>
          <p:cNvPr id="11" name="Straight Arrow Connector 10">
            <a:extLst>
              <a:ext uri="{FF2B5EF4-FFF2-40B4-BE49-F238E27FC236}">
                <a16:creationId xmlns:a16="http://schemas.microsoft.com/office/drawing/2014/main" id="{37F50165-1ED1-410D-95A4-0B7C611D6CF9}"/>
              </a:ext>
            </a:extLst>
          </p:cNvPr>
          <p:cNvCxnSpPr>
            <a:cxnSpLocks/>
          </p:cNvCxnSpPr>
          <p:nvPr/>
        </p:nvCxnSpPr>
        <p:spPr>
          <a:xfrm flipH="1">
            <a:off x="2404535" y="2174241"/>
            <a:ext cx="7653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19F99E5-A7D1-4EDA-94C0-9575214F8302}"/>
              </a:ext>
            </a:extLst>
          </p:cNvPr>
          <p:cNvSpPr/>
          <p:nvPr/>
        </p:nvSpPr>
        <p:spPr>
          <a:xfrm>
            <a:off x="1246325" y="2086186"/>
            <a:ext cx="1102402" cy="182877"/>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4270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67">
          <a:extLst>
            <a:ext uri="{FF2B5EF4-FFF2-40B4-BE49-F238E27FC236}">
              <a16:creationId xmlns:a16="http://schemas.microsoft.com/office/drawing/2014/main" id="{0B5CC895-FB8B-2294-6A78-DF6C13F7883A}"/>
            </a:ext>
          </a:extLst>
        </p:cNvPr>
        <p:cNvGrpSpPr/>
        <p:nvPr/>
      </p:nvGrpSpPr>
      <p:grpSpPr>
        <a:xfrm>
          <a:off x="0" y="0"/>
          <a:ext cx="0" cy="0"/>
          <a:chOff x="0" y="0"/>
          <a:chExt cx="0" cy="0"/>
        </a:xfrm>
      </p:grpSpPr>
      <p:sp>
        <p:nvSpPr>
          <p:cNvPr id="1569" name="Google Shape;1569;p41">
            <a:extLst>
              <a:ext uri="{FF2B5EF4-FFF2-40B4-BE49-F238E27FC236}">
                <a16:creationId xmlns:a16="http://schemas.microsoft.com/office/drawing/2014/main" id="{9D235746-A2A6-2FE1-8F49-A04808CC2410}"/>
              </a:ext>
            </a:extLst>
          </p:cNvPr>
          <p:cNvSpPr txBox="1">
            <a:spLocks noGrp="1"/>
          </p:cNvSpPr>
          <p:nvPr>
            <p:ph type="title" idx="2"/>
          </p:nvPr>
        </p:nvSpPr>
        <p:spPr>
          <a:xfrm>
            <a:off x="581256" y="76042"/>
            <a:ext cx="8115538" cy="594378"/>
          </a:xfrm>
          <a:prstGeom prst="rect">
            <a:avLst/>
          </a:prstGeom>
        </p:spPr>
        <p:txBody>
          <a:bodyPr spcFirstLastPara="1" wrap="square" lIns="91425" tIns="91425" rIns="91425" bIns="91425" anchor="ctr" anchorCtr="0">
            <a:noAutofit/>
          </a:bodyPr>
          <a:lstStyle/>
          <a:p>
            <a:pPr algn="ctr"/>
            <a:r>
              <a:rPr lang="en-US" sz="2800" dirty="0">
                <a:solidFill>
                  <a:srgbClr val="F2AC4E"/>
                </a:solidFill>
              </a:rPr>
              <a:t>5. Linear Regression</a:t>
            </a:r>
          </a:p>
        </p:txBody>
      </p:sp>
      <p:sp>
        <p:nvSpPr>
          <p:cNvPr id="1595" name="Google Shape;1595;p41">
            <a:extLst>
              <a:ext uri="{FF2B5EF4-FFF2-40B4-BE49-F238E27FC236}">
                <a16:creationId xmlns:a16="http://schemas.microsoft.com/office/drawing/2014/main" id="{ADBA09E4-AD3C-72BD-038F-3D9662512534}"/>
              </a:ext>
            </a:extLst>
          </p:cNvPr>
          <p:cNvSpPr/>
          <p:nvPr/>
        </p:nvSpPr>
        <p:spPr>
          <a:xfrm>
            <a:off x="3653451" y="-20451"/>
            <a:ext cx="5511000" cy="5511000"/>
          </a:xfrm>
          <a:prstGeom prst="arc">
            <a:avLst>
              <a:gd name="adj1" fmla="val 16200000"/>
              <a:gd name="adj2" fmla="val 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sz="1800"/>
          </a:p>
        </p:txBody>
      </p:sp>
      <mc:AlternateContent xmlns:mc="http://schemas.openxmlformats.org/markup-compatibility/2006">
        <mc:Choice xmlns:a14="http://schemas.microsoft.com/office/drawing/2010/main" Requires="a14">
          <p:sp>
            <p:nvSpPr>
              <p:cNvPr id="2" name="Google Shape;1569;p41">
                <a:extLst>
                  <a:ext uri="{FF2B5EF4-FFF2-40B4-BE49-F238E27FC236}">
                    <a16:creationId xmlns:a16="http://schemas.microsoft.com/office/drawing/2014/main" id="{5E2370E5-A59C-D303-0452-0076AE31BD06}"/>
                  </a:ext>
                </a:extLst>
              </p:cNvPr>
              <p:cNvSpPr txBox="1">
                <a:spLocks/>
              </p:cNvSpPr>
              <p:nvPr/>
            </p:nvSpPr>
            <p:spPr>
              <a:xfrm>
                <a:off x="792017" y="2070276"/>
                <a:ext cx="4917903" cy="1329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DM Sans"/>
                  <a:buNone/>
                  <a:defRPr sz="6000" b="1" i="0" u="none" strike="noStrike" cap="none">
                    <a:solidFill>
                      <a:schemeClr val="accent2"/>
                    </a:solidFill>
                    <a:latin typeface="DM Sans"/>
                    <a:ea typeface="DM Sans"/>
                    <a:cs typeface="DM Sans"/>
                    <a:sym typeface="DM Sans"/>
                  </a:defRPr>
                </a:lvl1pPr>
                <a:lvl2pPr marR="0" lvl="1"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9pPr>
              </a:lstStyle>
              <a:p>
                <a:pPr>
                  <a:buSzPct val="100000"/>
                </a:pPr>
                <a:r>
                  <a:rPr lang="en-US" sz="1000" dirty="0">
                    <a:solidFill>
                      <a:schemeClr val="accent3">
                        <a:lumMod val="75000"/>
                      </a:schemeClr>
                    </a:solidFill>
                  </a:rPr>
                  <a:t>5.1 Training Process</a:t>
                </a:r>
              </a:p>
              <a:p>
                <a:pPr marL="257175" indent="-257175" fontAlgn="base">
                  <a:buSzPct val="100000"/>
                  <a:buFont typeface="Arial" panose="020B0604020202020204" pitchFamily="34" charset="0"/>
                  <a:buChar char="•"/>
                </a:pPr>
                <a:r>
                  <a:rPr lang="en-US" sz="1000" dirty="0">
                    <a:solidFill>
                      <a:srgbClr val="FFFFFF"/>
                    </a:solidFill>
                    <a:latin typeface="Arial" panose="020B0604020202020204" pitchFamily="34" charset="0"/>
                  </a:rPr>
                  <a:t>Split</a:t>
                </a:r>
                <a:r>
                  <a:rPr lang="en-US" sz="1000" b="0" dirty="0">
                    <a:solidFill>
                      <a:srgbClr val="FFFFFF"/>
                    </a:solidFill>
                    <a:latin typeface="Arial" panose="020B0604020202020204" pitchFamily="34" charset="0"/>
                  </a:rPr>
                  <a:t> dataset into training (70%) and test (30%) sets.</a:t>
                </a:r>
              </a:p>
              <a:p>
                <a:pPr marL="257175" indent="-257175" fontAlgn="base">
                  <a:buSzPct val="100000"/>
                  <a:buFont typeface="Arial" panose="020B0604020202020204" pitchFamily="34" charset="0"/>
                  <a:buChar char="•"/>
                </a:pPr>
                <a:r>
                  <a:rPr lang="en-US" sz="1000" b="0" dirty="0">
                    <a:solidFill>
                      <a:srgbClr val="FFFFFF"/>
                    </a:solidFill>
                    <a:latin typeface="Arial" panose="020B0604020202020204" pitchFamily="34" charset="0"/>
                  </a:rPr>
                  <a:t>Use the </a:t>
                </a:r>
                <a:r>
                  <a:rPr lang="en-US" sz="1000" b="0" dirty="0" err="1">
                    <a:solidFill>
                      <a:srgbClr val="188038"/>
                    </a:solidFill>
                    <a:latin typeface="Roboto Mono" panose="00000009000000000000" pitchFamily="49" charset="0"/>
                  </a:rPr>
                  <a:t>train_test_split</a:t>
                </a:r>
                <a:r>
                  <a:rPr lang="en-US" sz="1000" b="0" dirty="0">
                    <a:solidFill>
                      <a:srgbClr val="FFFFFF"/>
                    </a:solidFill>
                    <a:latin typeface="Arial" panose="020B0604020202020204" pitchFamily="34" charset="0"/>
                  </a:rPr>
                  <a:t> method from </a:t>
                </a:r>
                <a:r>
                  <a:rPr lang="en-US" sz="1000" dirty="0" err="1">
                    <a:solidFill>
                      <a:srgbClr val="FFFFFF"/>
                    </a:solidFill>
                    <a:latin typeface="Arial" panose="020B0604020202020204" pitchFamily="34" charset="0"/>
                  </a:rPr>
                  <a:t>sklearn</a:t>
                </a:r>
                <a:r>
                  <a:rPr lang="en-US" sz="1000" b="0" dirty="0">
                    <a:solidFill>
                      <a:srgbClr val="FFFFFF"/>
                    </a:solidFill>
                    <a:latin typeface="Arial" panose="020B0604020202020204" pitchFamily="34" charset="0"/>
                  </a:rPr>
                  <a:t> to separate the data for training and testing</a:t>
                </a:r>
                <a:endParaRPr lang="en-US" sz="1000" dirty="0">
                  <a:solidFill>
                    <a:srgbClr val="FF5D57"/>
                  </a:solidFill>
                </a:endParaRPr>
              </a:p>
              <a:p>
                <a:pPr>
                  <a:spcBef>
                    <a:spcPts val="1050"/>
                  </a:spcBef>
                  <a:spcAft>
                    <a:spcPts val="300"/>
                  </a:spcAft>
                </a:pPr>
                <a:r>
                  <a:rPr lang="en-US" sz="1000" dirty="0">
                    <a:solidFill>
                      <a:schemeClr val="accent3">
                        <a:lumMod val="75000"/>
                      </a:schemeClr>
                    </a:solidFill>
                  </a:rPr>
                  <a:t>5.2 Key Concepts</a:t>
                </a:r>
              </a:p>
              <a:p>
                <a:pPr marL="257175" indent="-257175" fontAlgn="base">
                  <a:buSzPct val="100000"/>
                  <a:buFont typeface="Arial" panose="020B0604020202020204" pitchFamily="34" charset="0"/>
                  <a:buChar char="•"/>
                </a:pPr>
                <a:r>
                  <a:rPr lang="en-US" sz="1000" b="0" dirty="0">
                    <a:solidFill>
                      <a:srgbClr val="FFFFFF"/>
                    </a:solidFill>
                    <a:latin typeface="Arial" panose="020B0604020202020204" pitchFamily="34" charset="0"/>
                  </a:rPr>
                  <a:t>Predict values by inserting feature values into the linear equation.</a:t>
                </a:r>
              </a:p>
              <a:p>
                <a:pPr marL="257175" indent="-257175" fontAlgn="base">
                  <a:buSzPct val="100000"/>
                  <a:buFont typeface="Arial" panose="020B0604020202020204" pitchFamily="34" charset="0"/>
                  <a:buChar char="•"/>
                </a:pPr>
                <a:r>
                  <a:rPr lang="en-US" sz="1000" b="0" dirty="0">
                    <a:solidFill>
                      <a:srgbClr val="FFFFFF"/>
                    </a:solidFill>
                    <a:latin typeface="Arial" panose="020B0604020202020204" pitchFamily="34" charset="0"/>
                  </a:rPr>
                  <a:t>Goal: Minimize the difference between the predicted and actual output values using techniques like </a:t>
                </a:r>
                <a:r>
                  <a:rPr lang="en-US" sz="1000" dirty="0">
                    <a:solidFill>
                      <a:srgbClr val="FFFFFF"/>
                    </a:solidFill>
                    <a:latin typeface="Arial" panose="020B0604020202020204" pitchFamily="34" charset="0"/>
                  </a:rPr>
                  <a:t>cost function </a:t>
                </a:r>
                <a:r>
                  <a:rPr lang="en-US" sz="1000" b="0" dirty="0">
                    <a:solidFill>
                      <a:srgbClr val="FFFFFF"/>
                    </a:solidFill>
                    <a:latin typeface="Arial" panose="020B0604020202020204" pitchFamily="34" charset="0"/>
                  </a:rPr>
                  <a:t>and </a:t>
                </a:r>
                <a:r>
                  <a:rPr lang="en-US" sz="1000" dirty="0">
                    <a:solidFill>
                      <a:srgbClr val="FFFFFF"/>
                    </a:solidFill>
                    <a:latin typeface="Arial" panose="020B0604020202020204" pitchFamily="34" charset="0"/>
                  </a:rPr>
                  <a:t>gradient descent</a:t>
                </a:r>
                <a:r>
                  <a:rPr lang="en-US" sz="1000" b="0" dirty="0">
                    <a:solidFill>
                      <a:srgbClr val="FFFFFF"/>
                    </a:solidFill>
                    <a:latin typeface="Arial" panose="020B0604020202020204" pitchFamily="34" charset="0"/>
                  </a:rPr>
                  <a:t>.</a:t>
                </a:r>
              </a:p>
              <a:p>
                <a:pPr marL="257175" indent="-257175" fontAlgn="base">
                  <a:buSzPct val="100000"/>
                  <a:buFont typeface="Arial" panose="020B0604020202020204" pitchFamily="34" charset="0"/>
                  <a:buChar char="•"/>
                </a:pPr>
                <a:endParaRPr lang="en-US" sz="1000" b="0" dirty="0">
                  <a:solidFill>
                    <a:srgbClr val="FFFFFF"/>
                  </a:solidFill>
                  <a:latin typeface="Arial" panose="020B0604020202020204" pitchFamily="34" charset="0"/>
                </a:endParaRPr>
              </a:p>
              <a:p>
                <a:pPr>
                  <a:buSzPct val="100000"/>
                </a:pPr>
                <a:r>
                  <a:rPr lang="en-US" sz="1000" dirty="0">
                    <a:solidFill>
                      <a:schemeClr val="accent3">
                        <a:lumMod val="75000"/>
                      </a:schemeClr>
                    </a:solidFill>
                  </a:rPr>
                  <a:t>5.2 Overview</a:t>
                </a:r>
              </a:p>
              <a:p>
                <a:pPr marL="257175" indent="-257175" fontAlgn="base">
                  <a:buSzPct val="100000"/>
                  <a:buFont typeface="Arial" panose="020B0604020202020204" pitchFamily="34" charset="0"/>
                  <a:buChar char="•"/>
                </a:pPr>
                <a:r>
                  <a:rPr lang="en-US" sz="1000" b="0" dirty="0">
                    <a:solidFill>
                      <a:srgbClr val="FFFFFF"/>
                    </a:solidFill>
                    <a:latin typeface="Arial" panose="020B0604020202020204" pitchFamily="34" charset="0"/>
                  </a:rPr>
                  <a:t>A supervised learning algorithm that models the relationship between one or more input features and a continuous output.</a:t>
                </a:r>
              </a:p>
              <a:p>
                <a:pPr marL="257175" indent="-257175" fontAlgn="base">
                  <a:buSzPct val="100000"/>
                  <a:buFont typeface="Arial" panose="020B0604020202020204" pitchFamily="34" charset="0"/>
                  <a:buChar char="•"/>
                </a:pPr>
                <a:r>
                  <a:rPr lang="en-US" sz="1000" b="0" dirty="0">
                    <a:solidFill>
                      <a:srgbClr val="FFFFFF"/>
                    </a:solidFill>
                    <a:latin typeface="Arial" panose="020B0604020202020204" pitchFamily="34" charset="0"/>
                  </a:rPr>
                  <a:t>Assumes a linear relationship between the independent variables (features) and the dependent variable (target).</a:t>
                </a:r>
              </a:p>
              <a:p>
                <a:pPr fontAlgn="base">
                  <a:buSzPct val="100000"/>
                </a:pPr>
                <a:endParaRPr lang="en-US" sz="1000" dirty="0">
                  <a:solidFill>
                    <a:schemeClr val="accent3">
                      <a:lumMod val="75000"/>
                    </a:schemeClr>
                  </a:solidFill>
                  <a:latin typeface="Arial" panose="020B0604020202020204" pitchFamily="34" charset="0"/>
                </a:endParaRPr>
              </a:p>
              <a:p>
                <a:pPr marL="257175" indent="-257175" fontAlgn="base">
                  <a:buSzPct val="100000"/>
                  <a:buFont typeface="Arial" panose="020B0604020202020204" pitchFamily="34" charset="0"/>
                  <a:buChar char="•"/>
                </a:pPr>
                <a:r>
                  <a:rPr lang="en-US" sz="1000" dirty="0">
                    <a:solidFill>
                      <a:schemeClr val="accent3">
                        <a:lumMod val="75000"/>
                      </a:schemeClr>
                    </a:solidFill>
                  </a:rPr>
                  <a:t>5.4 Linear Regression Equation</a:t>
                </a:r>
              </a:p>
              <a:p>
                <a:pPr marL="257175" indent="-257175" fontAlgn="base">
                  <a:buSzPct val="100000"/>
                  <a:buFont typeface="Arial" panose="020B0604020202020204" pitchFamily="34" charset="0"/>
                  <a:buChar char="•"/>
                </a:pPr>
                <a:r>
                  <a:rPr lang="en-US" sz="1000" b="0" dirty="0">
                    <a:solidFill>
                      <a:srgbClr val="FFFFFF"/>
                    </a:solidFill>
                    <a:latin typeface="Arial" panose="020B0604020202020204" pitchFamily="34" charset="0"/>
                  </a:rPr>
                  <a:t>The model function is:</a:t>
                </a:r>
                <a:br>
                  <a:rPr lang="en-US" sz="1000" b="0" dirty="0">
                    <a:solidFill>
                      <a:srgbClr val="FFFFFF"/>
                    </a:solidFill>
                    <a:latin typeface="Arial" panose="020B0604020202020204" pitchFamily="34" charset="0"/>
                  </a:rPr>
                </a:br>
                <a:r>
                  <a:rPr lang="en-US" sz="1000" b="0" dirty="0">
                    <a:solidFill>
                      <a:srgbClr val="FFFFFF"/>
                    </a:solidFill>
                    <a:latin typeface="Arial" panose="020B0604020202020204" pitchFamily="34" charset="0"/>
                  </a:rPr>
                  <a:t>𝐹(𝑥)=𝑤𝑥+𝑏 Where:</a:t>
                </a:r>
              </a:p>
              <a:p>
                <a:pPr marL="600075" lvl="2" indent="-257175" algn="l" fontAlgn="base">
                  <a:buSzPct val="100000"/>
                  <a:buFont typeface="Arial" panose="020B0604020202020204" pitchFamily="34" charset="0"/>
                  <a:buChar char="•"/>
                </a:pPr>
                <a:r>
                  <a:rPr lang="en-US" sz="1000" dirty="0">
                    <a:solidFill>
                      <a:srgbClr val="FFFFFF"/>
                    </a:solidFill>
                    <a:latin typeface="Arial" panose="020B0604020202020204" pitchFamily="34" charset="0"/>
                  </a:rPr>
                  <a:t>𝑤: Weight (coefficients)</a:t>
                </a:r>
              </a:p>
              <a:p>
                <a:pPr marL="600075" lvl="2" indent="-257175" algn="l" fontAlgn="base">
                  <a:buSzPct val="100000"/>
                  <a:buFont typeface="Arial" panose="020B0604020202020204" pitchFamily="34" charset="0"/>
                  <a:buChar char="•"/>
                </a:pPr>
                <a:r>
                  <a:rPr lang="en-US" sz="1000" dirty="0">
                    <a:solidFill>
                      <a:srgbClr val="FFFFFF"/>
                    </a:solidFill>
                    <a:latin typeface="Arial" panose="020B0604020202020204" pitchFamily="34" charset="0"/>
                  </a:rPr>
                  <a:t>𝑏: Bias</a:t>
                </a:r>
              </a:p>
              <a:p>
                <a:pPr marL="600075" lvl="2" indent="-257175" algn="l" fontAlgn="base">
                  <a:buSzPct val="100000"/>
                  <a:buFont typeface="Arial" panose="020B0604020202020204" pitchFamily="34" charset="0"/>
                  <a:buChar char="•"/>
                </a:pPr>
                <a:r>
                  <a:rPr lang="en-US" sz="1000" dirty="0">
                    <a:solidFill>
                      <a:srgbClr val="FFFFFF"/>
                    </a:solidFill>
                    <a:latin typeface="Arial" panose="020B0604020202020204" pitchFamily="34" charset="0"/>
                  </a:rPr>
                  <a:t>𝑥: Features (input variables)</a:t>
                </a:r>
              </a:p>
              <a:p>
                <a:pPr marL="600075" lvl="2" indent="-257175" algn="l" fontAlgn="base">
                  <a:buSzPct val="100000"/>
                  <a:buFont typeface="Arial" panose="020B0604020202020204" pitchFamily="34" charset="0"/>
                  <a:buChar char="•"/>
                </a:pPr>
                <a14:m>
                  <m:oMath xmlns:m="http://schemas.openxmlformats.org/officeDocument/2006/math">
                    <m:r>
                      <a:rPr lang="en-US" sz="1000" i="1">
                        <a:solidFill>
                          <a:srgbClr val="FFFFFF"/>
                        </a:solidFill>
                        <a:latin typeface="Cambria Math" panose="02040503050406030204" pitchFamily="18" charset="0"/>
                      </a:rPr>
                      <m:t>𝑓</m:t>
                    </m:r>
                    <m:d>
                      <m:dPr>
                        <m:ctrlPr>
                          <a:rPr lang="en-US" sz="1000" i="1">
                            <a:solidFill>
                              <a:srgbClr val="FFFFFF"/>
                            </a:solidFill>
                            <a:latin typeface="Cambria Math" panose="02040503050406030204" pitchFamily="18" charset="0"/>
                          </a:rPr>
                        </m:ctrlPr>
                      </m:dPr>
                      <m:e>
                        <m:r>
                          <a:rPr lang="en-US" sz="1000" i="1">
                            <a:solidFill>
                              <a:srgbClr val="FFFFFF"/>
                            </a:solidFill>
                            <a:latin typeface="Cambria Math" panose="02040503050406030204" pitchFamily="18" charset="0"/>
                          </a:rPr>
                          <m:t>𝑥</m:t>
                        </m:r>
                      </m:e>
                    </m:d>
                    <m:r>
                      <a:rPr lang="en-US" sz="1000" i="1">
                        <a:solidFill>
                          <a:srgbClr val="FFFFFF"/>
                        </a:solidFill>
                        <a:latin typeface="Cambria Math" panose="02040503050406030204" pitchFamily="18" charset="0"/>
                      </a:rPr>
                      <m:t> </m:t>
                    </m:r>
                    <m:r>
                      <a:rPr lang="en-US" sz="1000" i="1">
                        <a:solidFill>
                          <a:srgbClr val="FFFFFF"/>
                        </a:solidFill>
                        <a:latin typeface="Cambria Math" panose="02040503050406030204" pitchFamily="18" charset="0"/>
                      </a:rPr>
                      <m:t>𝑜𝑟</m:t>
                    </m:r>
                    <m:r>
                      <a:rPr lang="en-US" sz="1000" i="1">
                        <a:solidFill>
                          <a:srgbClr val="FFFFFF"/>
                        </a:solidFill>
                        <a:latin typeface="Cambria Math" panose="02040503050406030204" pitchFamily="18" charset="0"/>
                      </a:rPr>
                      <m:t> </m:t>
                    </m:r>
                    <m:r>
                      <a:rPr lang="en-US" sz="1000" i="1">
                        <a:solidFill>
                          <a:srgbClr val="FFFFFF"/>
                        </a:solidFill>
                        <a:latin typeface="Cambria Math" panose="02040503050406030204" pitchFamily="18" charset="0"/>
                      </a:rPr>
                      <m:t>𝑦</m:t>
                    </m:r>
                    <m:r>
                      <a:rPr lang="en-US" sz="1000" i="1">
                        <a:solidFill>
                          <a:srgbClr val="FFFFFF"/>
                        </a:solidFill>
                        <a:latin typeface="Cambria Math" panose="02040503050406030204" pitchFamily="18" charset="0"/>
                      </a:rPr>
                      <m:t>:</m:t>
                    </m:r>
                  </m:oMath>
                </a14:m>
                <a:r>
                  <a:rPr lang="en-US" sz="1000" dirty="0">
                    <a:solidFill>
                      <a:srgbClr val="FFFFFF"/>
                    </a:solidFill>
                    <a:latin typeface="Arial" panose="020B0604020202020204" pitchFamily="34" charset="0"/>
                  </a:rPr>
                  <a:t> Output / Target</a:t>
                </a:r>
              </a:p>
              <a:p>
                <a:pPr marL="342900" lvl="2" algn="l" fontAlgn="base">
                  <a:buSzPct val="100000"/>
                </a:pPr>
                <a:r>
                  <a:rPr lang="en-US" sz="1000" b="1" i="1" u="sng" dirty="0">
                    <a:solidFill>
                      <a:srgbClr val="FFFFFF"/>
                    </a:solidFill>
                    <a:latin typeface="Arial" panose="020B0604020202020204" pitchFamily="34" charset="0"/>
                  </a:rPr>
                  <a:t>Note</a:t>
                </a:r>
                <a:r>
                  <a:rPr lang="en-US" sz="1000" dirty="0">
                    <a:solidFill>
                      <a:srgbClr val="FFFFFF"/>
                    </a:solidFill>
                    <a:latin typeface="Arial" panose="020B0604020202020204" pitchFamily="34" charset="0"/>
                  </a:rPr>
                  <a:t>: linear regression uses gradient descent to find the model parameters (weights), the algorithm iteratively adjusts the parameters to minimize the cost function (typically Mean Squared Error or MSE). The goal is to reach the global minimum, where the cost function is at its lowest point, indicating the best-fit line for the data.</a:t>
                </a:r>
                <a:endParaRPr lang="en-US" sz="1000" b="0" dirty="0">
                  <a:solidFill>
                    <a:srgbClr val="FFFFFF"/>
                  </a:solidFill>
                  <a:latin typeface="Arial" panose="020B0604020202020204" pitchFamily="34" charset="0"/>
                </a:endParaRPr>
              </a:p>
              <a:p>
                <a:pPr fontAlgn="base">
                  <a:buSzPct val="100000"/>
                </a:pPr>
                <a:endParaRPr lang="en-US" sz="1000" b="0" dirty="0">
                  <a:solidFill>
                    <a:srgbClr val="FFFFFF"/>
                  </a:solidFill>
                  <a:latin typeface="Arial" panose="020B0604020202020204" pitchFamily="34" charset="0"/>
                </a:endParaRPr>
              </a:p>
              <a:p>
                <a:pPr marL="257175" indent="-257175" fontAlgn="base">
                  <a:buSzPct val="100000"/>
                  <a:buFont typeface="Arial" panose="020B0604020202020204" pitchFamily="34" charset="0"/>
                  <a:buChar char="•"/>
                </a:pPr>
                <a:endParaRPr lang="en-US" sz="1000" b="0" dirty="0">
                  <a:solidFill>
                    <a:srgbClr val="FFFFFF"/>
                  </a:solidFill>
                  <a:latin typeface="Arial" panose="020B0604020202020204" pitchFamily="34" charset="0"/>
                </a:endParaRPr>
              </a:p>
            </p:txBody>
          </p:sp>
        </mc:Choice>
        <mc:Fallback>
          <p:sp>
            <p:nvSpPr>
              <p:cNvPr id="2" name="Google Shape;1569;p41">
                <a:extLst>
                  <a:ext uri="{FF2B5EF4-FFF2-40B4-BE49-F238E27FC236}">
                    <a16:creationId xmlns:a16="http://schemas.microsoft.com/office/drawing/2014/main" id="{5E2370E5-A59C-D303-0452-0076AE31BD06}"/>
                  </a:ext>
                </a:extLst>
              </p:cNvPr>
              <p:cNvSpPr txBox="1">
                <a:spLocks noRot="1" noChangeAspect="1" noMove="1" noResize="1" noEditPoints="1" noAdjustHandles="1" noChangeArrowheads="1" noChangeShapeType="1" noTextEdit="1"/>
              </p:cNvSpPr>
              <p:nvPr/>
            </p:nvSpPr>
            <p:spPr>
              <a:xfrm>
                <a:off x="792017" y="2070276"/>
                <a:ext cx="4917903" cy="1329545"/>
              </a:xfrm>
              <a:prstGeom prst="rect">
                <a:avLst/>
              </a:prstGeom>
              <a:blipFill>
                <a:blip r:embed="rId3"/>
                <a:stretch>
                  <a:fillRect t="-126147" b="-105505"/>
                </a:stretch>
              </a:blipFill>
              <a:ln>
                <a:noFill/>
              </a:ln>
            </p:spPr>
            <p:txBody>
              <a:bodyPr/>
              <a:lstStyle/>
              <a:p>
                <a:r>
                  <a:rPr lang="en-US">
                    <a:noFill/>
                  </a:rPr>
                  <a:t> </a:t>
                </a:r>
              </a:p>
            </p:txBody>
          </p:sp>
        </mc:Fallback>
      </mc:AlternateContent>
      <p:pic>
        <p:nvPicPr>
          <p:cNvPr id="9" name="Picture 8">
            <a:extLst>
              <a:ext uri="{FF2B5EF4-FFF2-40B4-BE49-F238E27FC236}">
                <a16:creationId xmlns:a16="http://schemas.microsoft.com/office/drawing/2014/main" id="{7BBCC4ED-916D-46F3-9650-6D6BDF653744}"/>
              </a:ext>
            </a:extLst>
          </p:cNvPr>
          <p:cNvPicPr>
            <a:picLocks noChangeAspect="1"/>
          </p:cNvPicPr>
          <p:nvPr/>
        </p:nvPicPr>
        <p:blipFill>
          <a:blip r:embed="rId4"/>
          <a:stretch>
            <a:fillRect/>
          </a:stretch>
        </p:blipFill>
        <p:spPr>
          <a:xfrm>
            <a:off x="6541525" y="650894"/>
            <a:ext cx="1325222" cy="2024120"/>
          </a:xfrm>
          <a:prstGeom prst="rect">
            <a:avLst/>
          </a:prstGeom>
        </p:spPr>
      </p:pic>
      <p:pic>
        <p:nvPicPr>
          <p:cNvPr id="8" name="Picture 7">
            <a:extLst>
              <a:ext uri="{FF2B5EF4-FFF2-40B4-BE49-F238E27FC236}">
                <a16:creationId xmlns:a16="http://schemas.microsoft.com/office/drawing/2014/main" id="{D976E827-E6BA-4D24-A424-0003D0634AFD}"/>
              </a:ext>
            </a:extLst>
          </p:cNvPr>
          <p:cNvPicPr>
            <a:picLocks noChangeAspect="1"/>
          </p:cNvPicPr>
          <p:nvPr/>
        </p:nvPicPr>
        <p:blipFill>
          <a:blip r:embed="rId5"/>
          <a:stretch>
            <a:fillRect/>
          </a:stretch>
        </p:blipFill>
        <p:spPr>
          <a:xfrm>
            <a:off x="5675852" y="3008623"/>
            <a:ext cx="3389291" cy="1712390"/>
          </a:xfrm>
          <a:prstGeom prst="rect">
            <a:avLst/>
          </a:prstGeom>
        </p:spPr>
      </p:pic>
    </p:spTree>
    <p:extLst>
      <p:ext uri="{BB962C8B-B14F-4D97-AF65-F5344CB8AC3E}">
        <p14:creationId xmlns:p14="http://schemas.microsoft.com/office/powerpoint/2010/main" val="2476609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67">
          <a:extLst>
            <a:ext uri="{FF2B5EF4-FFF2-40B4-BE49-F238E27FC236}">
              <a16:creationId xmlns:a16="http://schemas.microsoft.com/office/drawing/2014/main" id="{68D1A7AD-0F3D-85F9-FAF3-BCB039348D73}"/>
            </a:ext>
          </a:extLst>
        </p:cNvPr>
        <p:cNvGrpSpPr/>
        <p:nvPr/>
      </p:nvGrpSpPr>
      <p:grpSpPr>
        <a:xfrm>
          <a:off x="0" y="0"/>
          <a:ext cx="0" cy="0"/>
          <a:chOff x="0" y="0"/>
          <a:chExt cx="0" cy="0"/>
        </a:xfrm>
      </p:grpSpPr>
      <p:sp>
        <p:nvSpPr>
          <p:cNvPr id="1569" name="Google Shape;1569;p41">
            <a:extLst>
              <a:ext uri="{FF2B5EF4-FFF2-40B4-BE49-F238E27FC236}">
                <a16:creationId xmlns:a16="http://schemas.microsoft.com/office/drawing/2014/main" id="{93E27363-50F4-AF59-CD98-0FA311D127C4}"/>
              </a:ext>
            </a:extLst>
          </p:cNvPr>
          <p:cNvSpPr txBox="1">
            <a:spLocks noGrp="1"/>
          </p:cNvSpPr>
          <p:nvPr>
            <p:ph type="title" idx="2"/>
          </p:nvPr>
        </p:nvSpPr>
        <p:spPr>
          <a:xfrm>
            <a:off x="581256" y="306698"/>
            <a:ext cx="8115538" cy="594378"/>
          </a:xfrm>
          <a:prstGeom prst="rect">
            <a:avLst/>
          </a:prstGeom>
        </p:spPr>
        <p:txBody>
          <a:bodyPr spcFirstLastPara="1" wrap="square" lIns="91425" tIns="91425" rIns="91425" bIns="91425" anchor="ctr" anchorCtr="0">
            <a:noAutofit/>
          </a:bodyPr>
          <a:lstStyle/>
          <a:p>
            <a:pPr algn="ctr"/>
            <a:r>
              <a:rPr lang="en-US" sz="2800" dirty="0">
                <a:solidFill>
                  <a:srgbClr val="F2AC4E"/>
                </a:solidFill>
              </a:rPr>
              <a:t>6. Error Metrics</a:t>
            </a:r>
          </a:p>
        </p:txBody>
      </p:sp>
      <p:sp>
        <p:nvSpPr>
          <p:cNvPr id="1595" name="Google Shape;1595;p41">
            <a:extLst>
              <a:ext uri="{FF2B5EF4-FFF2-40B4-BE49-F238E27FC236}">
                <a16:creationId xmlns:a16="http://schemas.microsoft.com/office/drawing/2014/main" id="{3CAA2076-0155-8C0A-A670-1929BAA03AFA}"/>
              </a:ext>
            </a:extLst>
          </p:cNvPr>
          <p:cNvSpPr/>
          <p:nvPr/>
        </p:nvSpPr>
        <p:spPr>
          <a:xfrm>
            <a:off x="3653451" y="-20451"/>
            <a:ext cx="5511000" cy="5511000"/>
          </a:xfrm>
          <a:prstGeom prst="arc">
            <a:avLst>
              <a:gd name="adj1" fmla="val 16200000"/>
              <a:gd name="adj2" fmla="val 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sz="1800"/>
          </a:p>
        </p:txBody>
      </p:sp>
      <mc:AlternateContent xmlns:mc="http://schemas.openxmlformats.org/markup-compatibility/2006">
        <mc:Choice xmlns:a14="http://schemas.microsoft.com/office/drawing/2010/main" Requires="a14">
          <p:sp>
            <p:nvSpPr>
              <p:cNvPr id="2" name="Google Shape;1569;p41">
                <a:extLst>
                  <a:ext uri="{FF2B5EF4-FFF2-40B4-BE49-F238E27FC236}">
                    <a16:creationId xmlns:a16="http://schemas.microsoft.com/office/drawing/2014/main" id="{F7AB31CA-580D-8A07-C63E-8003AC7B1E06}"/>
                  </a:ext>
                </a:extLst>
              </p:cNvPr>
              <p:cNvSpPr txBox="1">
                <a:spLocks/>
              </p:cNvSpPr>
              <p:nvPr/>
            </p:nvSpPr>
            <p:spPr>
              <a:xfrm>
                <a:off x="1151004" y="841013"/>
                <a:ext cx="6841992" cy="20638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DM Sans"/>
                  <a:buNone/>
                  <a:defRPr sz="6000" b="1" i="0" u="none" strike="noStrike" cap="none">
                    <a:solidFill>
                      <a:schemeClr val="accent2"/>
                    </a:solidFill>
                    <a:latin typeface="DM Sans"/>
                    <a:ea typeface="DM Sans"/>
                    <a:cs typeface="DM Sans"/>
                    <a:sym typeface="DM Sans"/>
                  </a:defRPr>
                </a:lvl1pPr>
                <a:lvl2pPr marR="0" lvl="1"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9pPr>
              </a:lstStyle>
              <a:p>
                <a:pPr>
                  <a:buSzPct val="100000"/>
                </a:pPr>
                <a:r>
                  <a:rPr lang="en-US" sz="1600" dirty="0">
                    <a:solidFill>
                      <a:schemeClr val="accent3">
                        <a:lumMod val="75000"/>
                      </a:schemeClr>
                    </a:solidFill>
                  </a:rPr>
                  <a:t>7.1 Mean Squared Error (MSE)</a:t>
                </a:r>
              </a:p>
              <a:p>
                <a:pPr marL="257175" indent="-257175" fontAlgn="base">
                  <a:buSzPct val="100000"/>
                  <a:buFont typeface="Arial" panose="020B0604020202020204" pitchFamily="34" charset="0"/>
                  <a:buChar char="•"/>
                </a:pPr>
                <a:r>
                  <a:rPr lang="en-US" sz="1350" b="0" dirty="0">
                    <a:solidFill>
                      <a:srgbClr val="FFFFFF"/>
                    </a:solidFill>
                    <a:latin typeface="Arial" panose="020B0604020202020204" pitchFamily="34" charset="0"/>
                  </a:rPr>
                  <a:t> Average of the squared differences between predicted and actual values.</a:t>
                </a:r>
              </a:p>
              <a:p>
                <a:pPr marL="257175" indent="-257175" fontAlgn="base">
                  <a:buSzPct val="100000"/>
                  <a:buFont typeface="Arial" panose="020B0604020202020204" pitchFamily="34" charset="0"/>
                  <a:buChar char="•"/>
                </a:pPr>
                <a:r>
                  <a:rPr lang="en-US" sz="1350" b="0" dirty="0">
                    <a:solidFill>
                      <a:srgbClr val="FFFFFF"/>
                    </a:solidFill>
                    <a:latin typeface="Arial" panose="020B0604020202020204" pitchFamily="34" charset="0"/>
                  </a:rPr>
                  <a:t> Sensitive to outliers, as large errors disproportionately impact the score.</a:t>
                </a:r>
              </a:p>
              <a:p>
                <a:pPr marL="257175" indent="-257175" fontAlgn="base">
                  <a:buSzPct val="100000"/>
                  <a:buFont typeface="Arial" panose="020B0604020202020204" pitchFamily="34" charset="0"/>
                  <a:buChar char="•"/>
                </a:pPr>
                <a:r>
                  <a:rPr lang="en-US" sz="1350" b="0" dirty="0">
                    <a:solidFill>
                      <a:srgbClr val="FFFFFF"/>
                    </a:solidFill>
                    <a:latin typeface="Arial" panose="020B0604020202020204" pitchFamily="34" charset="0"/>
                  </a:rPr>
                  <a:t> Commonly used when large errors are more critical in regression tasks.</a:t>
                </a:r>
              </a:p>
              <a:p>
                <a:pPr fontAlgn="base">
                  <a:buSzPct val="100000"/>
                </a:pPr>
                <a:endParaRPr lang="en-US" sz="1350" b="0" dirty="0">
                  <a:solidFill>
                    <a:srgbClr val="FFFFFF"/>
                  </a:solidFill>
                  <a:latin typeface="Arial" panose="020B0604020202020204" pitchFamily="34" charset="0"/>
                </a:endParaRPr>
              </a:p>
              <a:p>
                <a:pPr fontAlgn="base">
                  <a:buSzPct val="100000"/>
                </a:pPr>
                <a:r>
                  <a:rPr lang="en-US" sz="1600" dirty="0">
                    <a:solidFill>
                      <a:schemeClr val="accent3">
                        <a:lumMod val="75000"/>
                      </a:schemeClr>
                    </a:solidFill>
                  </a:rPr>
                  <a:t>Formula:</a:t>
                </a:r>
              </a:p>
              <a:p>
                <a:pPr fontAlgn="base">
                  <a:buSzPct val="100000"/>
                </a:pPr>
                <a:r>
                  <a:rPr lang="en-US" sz="1350" b="0" dirty="0">
                    <a:solidFill>
                      <a:srgbClr val="FFFFFF"/>
                    </a:solidFill>
                    <a:latin typeface="Arial" panose="020B0604020202020204" pitchFamily="34" charset="0"/>
                  </a:rPr>
                  <a:t>	</a:t>
                </a:r>
                <a14:m>
                  <m:oMath xmlns:m="http://schemas.openxmlformats.org/officeDocument/2006/math">
                    <m:r>
                      <a:rPr lang="en-US" sz="1350" b="0" i="1">
                        <a:solidFill>
                          <a:srgbClr val="FFFFFF"/>
                        </a:solidFill>
                        <a:latin typeface="Cambria Math" panose="02040503050406030204" pitchFamily="18" charset="0"/>
                      </a:rPr>
                      <m:t>𝑀𝑆𝐸</m:t>
                    </m:r>
                    <m:r>
                      <a:rPr lang="en-US" sz="1350" b="0" i="1">
                        <a:solidFill>
                          <a:srgbClr val="FFFFFF"/>
                        </a:solidFill>
                        <a:latin typeface="Cambria Math" panose="02040503050406030204" pitchFamily="18" charset="0"/>
                      </a:rPr>
                      <m:t>=</m:t>
                    </m:r>
                    <m:f>
                      <m:fPr>
                        <m:ctrlPr>
                          <a:rPr lang="en-US" sz="1350" b="0" i="1">
                            <a:solidFill>
                              <a:srgbClr val="FFFFFF"/>
                            </a:solidFill>
                            <a:latin typeface="Cambria Math" panose="02040503050406030204" pitchFamily="18" charset="0"/>
                          </a:rPr>
                        </m:ctrlPr>
                      </m:fPr>
                      <m:num>
                        <m:r>
                          <a:rPr lang="en-US" sz="1350" b="0" i="1">
                            <a:solidFill>
                              <a:srgbClr val="FFFFFF"/>
                            </a:solidFill>
                            <a:latin typeface="Cambria Math" panose="02040503050406030204" pitchFamily="18" charset="0"/>
                          </a:rPr>
                          <m:t>1</m:t>
                        </m:r>
                      </m:num>
                      <m:den>
                        <m:r>
                          <a:rPr lang="en-US" sz="1350" b="0" i="1">
                            <a:solidFill>
                              <a:srgbClr val="FFFFFF"/>
                            </a:solidFill>
                            <a:latin typeface="Cambria Math" panose="02040503050406030204" pitchFamily="18" charset="0"/>
                          </a:rPr>
                          <m:t>𝑛</m:t>
                        </m:r>
                      </m:den>
                    </m:f>
                    <m:r>
                      <a:rPr lang="en-US" sz="1350" b="0" i="1">
                        <a:solidFill>
                          <a:srgbClr val="FFFFFF"/>
                        </a:solidFill>
                        <a:latin typeface="Cambria Math" panose="02040503050406030204" pitchFamily="18" charset="0"/>
                      </a:rPr>
                      <m:t> </m:t>
                    </m:r>
                    <m:nary>
                      <m:naryPr>
                        <m:chr m:val="∑"/>
                        <m:subHide m:val="on"/>
                        <m:supHide m:val="on"/>
                        <m:ctrlPr>
                          <a:rPr lang="en-US" sz="1350" b="0" i="1">
                            <a:solidFill>
                              <a:srgbClr val="FFFFFF"/>
                            </a:solidFill>
                            <a:latin typeface="Cambria Math" panose="02040503050406030204" pitchFamily="18" charset="0"/>
                          </a:rPr>
                        </m:ctrlPr>
                      </m:naryPr>
                      <m:sub/>
                      <m:sup/>
                      <m:e>
                        <m:sSup>
                          <m:sSupPr>
                            <m:ctrlPr>
                              <a:rPr lang="en-US" sz="1350" b="0" i="1">
                                <a:solidFill>
                                  <a:srgbClr val="FFFFFF"/>
                                </a:solidFill>
                                <a:latin typeface="Cambria Math" panose="02040503050406030204" pitchFamily="18" charset="0"/>
                              </a:rPr>
                            </m:ctrlPr>
                          </m:sSupPr>
                          <m:e>
                            <m:d>
                              <m:dPr>
                                <m:ctrlPr>
                                  <a:rPr lang="en-US" sz="1350" b="0" i="1">
                                    <a:solidFill>
                                      <a:srgbClr val="FFFFFF"/>
                                    </a:solidFill>
                                    <a:latin typeface="Cambria Math" panose="02040503050406030204" pitchFamily="18" charset="0"/>
                                  </a:rPr>
                                </m:ctrlPr>
                              </m:dPr>
                              <m:e>
                                <m:sSub>
                                  <m:sSubPr>
                                    <m:ctrlPr>
                                      <a:rPr lang="en-US" sz="1350" b="0" i="1">
                                        <a:solidFill>
                                          <a:srgbClr val="FFFFFF"/>
                                        </a:solidFill>
                                        <a:latin typeface="Cambria Math" panose="02040503050406030204" pitchFamily="18" charset="0"/>
                                      </a:rPr>
                                    </m:ctrlPr>
                                  </m:sSubPr>
                                  <m:e>
                                    <m:r>
                                      <a:rPr lang="en-US" sz="1350" b="0" i="1">
                                        <a:solidFill>
                                          <a:srgbClr val="FFFFFF"/>
                                        </a:solidFill>
                                        <a:latin typeface="Cambria Math" panose="02040503050406030204" pitchFamily="18" charset="0"/>
                                      </a:rPr>
                                      <m:t>𝑦</m:t>
                                    </m:r>
                                  </m:e>
                                  <m:sub>
                                    <m:r>
                                      <a:rPr lang="en-US" sz="1350" b="0" i="1">
                                        <a:solidFill>
                                          <a:srgbClr val="FFFFFF"/>
                                        </a:solidFill>
                                        <a:latin typeface="Cambria Math" panose="02040503050406030204" pitchFamily="18" charset="0"/>
                                      </a:rPr>
                                      <m:t>𝑝𝑟𝑒𝑑</m:t>
                                    </m:r>
                                  </m:sub>
                                </m:sSub>
                                <m:r>
                                  <a:rPr lang="en-US" sz="1350" b="0" i="1">
                                    <a:solidFill>
                                      <a:srgbClr val="FFFFFF"/>
                                    </a:solidFill>
                                    <a:latin typeface="Cambria Math" panose="02040503050406030204" pitchFamily="18" charset="0"/>
                                  </a:rPr>
                                  <m:t>−</m:t>
                                </m:r>
                                <m:sSub>
                                  <m:sSubPr>
                                    <m:ctrlPr>
                                      <a:rPr lang="en-US" sz="1350" b="0" i="1">
                                        <a:solidFill>
                                          <a:srgbClr val="FFFFFF"/>
                                        </a:solidFill>
                                        <a:latin typeface="Cambria Math" panose="02040503050406030204" pitchFamily="18" charset="0"/>
                                      </a:rPr>
                                    </m:ctrlPr>
                                  </m:sSubPr>
                                  <m:e>
                                    <m:r>
                                      <a:rPr lang="en-US" sz="1350" b="0" i="1">
                                        <a:solidFill>
                                          <a:srgbClr val="FFFFFF"/>
                                        </a:solidFill>
                                        <a:latin typeface="Cambria Math" panose="02040503050406030204" pitchFamily="18" charset="0"/>
                                      </a:rPr>
                                      <m:t>𝑦</m:t>
                                    </m:r>
                                  </m:e>
                                  <m:sub>
                                    <m:r>
                                      <a:rPr lang="en-US" sz="1350" b="0" i="1">
                                        <a:solidFill>
                                          <a:srgbClr val="FFFFFF"/>
                                        </a:solidFill>
                                        <a:latin typeface="Cambria Math" panose="02040503050406030204" pitchFamily="18" charset="0"/>
                                      </a:rPr>
                                      <m:t>𝑎𝑐𝑡𝑢𝑎𝑙</m:t>
                                    </m:r>
                                  </m:sub>
                                </m:sSub>
                              </m:e>
                            </m:d>
                          </m:e>
                          <m:sup>
                            <m:r>
                              <a:rPr lang="en-US" sz="1350" b="0" i="1">
                                <a:solidFill>
                                  <a:srgbClr val="FFFFFF"/>
                                </a:solidFill>
                                <a:latin typeface="Cambria Math" panose="02040503050406030204" pitchFamily="18" charset="0"/>
                              </a:rPr>
                              <m:t>2</m:t>
                            </m:r>
                          </m:sup>
                        </m:sSup>
                      </m:e>
                    </m:nary>
                  </m:oMath>
                </a14:m>
                <a:endParaRPr lang="en-US" sz="1350" b="0" dirty="0">
                  <a:solidFill>
                    <a:srgbClr val="FFFFFF"/>
                  </a:solidFill>
                  <a:latin typeface="Arial" panose="020B0604020202020204" pitchFamily="34" charset="0"/>
                </a:endParaRPr>
              </a:p>
            </p:txBody>
          </p:sp>
        </mc:Choice>
        <mc:Fallback>
          <p:sp>
            <p:nvSpPr>
              <p:cNvPr id="2" name="Google Shape;1569;p41">
                <a:extLst>
                  <a:ext uri="{FF2B5EF4-FFF2-40B4-BE49-F238E27FC236}">
                    <a16:creationId xmlns:a16="http://schemas.microsoft.com/office/drawing/2014/main" id="{F7AB31CA-580D-8A07-C63E-8003AC7B1E06}"/>
                  </a:ext>
                </a:extLst>
              </p:cNvPr>
              <p:cNvSpPr txBox="1">
                <a:spLocks noRot="1" noChangeAspect="1" noMove="1" noResize="1" noEditPoints="1" noAdjustHandles="1" noChangeArrowheads="1" noChangeShapeType="1" noTextEdit="1"/>
              </p:cNvSpPr>
              <p:nvPr/>
            </p:nvSpPr>
            <p:spPr>
              <a:xfrm>
                <a:off x="1151004" y="841013"/>
                <a:ext cx="6841992" cy="2063869"/>
              </a:xfrm>
              <a:prstGeom prst="rect">
                <a:avLst/>
              </a:prstGeom>
              <a:blipFill>
                <a:blip r:embed="rId3"/>
                <a:stretch>
                  <a:fillRect l="-535" b="-13274"/>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Google Shape;1569;p41">
                <a:extLst>
                  <a:ext uri="{FF2B5EF4-FFF2-40B4-BE49-F238E27FC236}">
                    <a16:creationId xmlns:a16="http://schemas.microsoft.com/office/drawing/2014/main" id="{DA6DB4CD-D13C-8E6D-900F-6814B46AFF07}"/>
                  </a:ext>
                </a:extLst>
              </p:cNvPr>
              <p:cNvSpPr txBox="1">
                <a:spLocks/>
              </p:cNvSpPr>
              <p:nvPr/>
            </p:nvSpPr>
            <p:spPr>
              <a:xfrm>
                <a:off x="1218029" y="2904881"/>
                <a:ext cx="6841992" cy="19319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DM Sans"/>
                  <a:buNone/>
                  <a:defRPr sz="6000" b="1" i="0" u="none" strike="noStrike" cap="none">
                    <a:solidFill>
                      <a:schemeClr val="accent2"/>
                    </a:solidFill>
                    <a:latin typeface="DM Sans"/>
                    <a:ea typeface="DM Sans"/>
                    <a:cs typeface="DM Sans"/>
                    <a:sym typeface="DM Sans"/>
                  </a:defRPr>
                </a:lvl1pPr>
                <a:lvl2pPr marR="0" lvl="1"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9pPr>
              </a:lstStyle>
              <a:p>
                <a:pPr>
                  <a:buSzPct val="100000"/>
                </a:pPr>
                <a:r>
                  <a:rPr lang="es-ES" sz="1600" dirty="0">
                    <a:solidFill>
                      <a:schemeClr val="accent3">
                        <a:lumMod val="75000"/>
                      </a:schemeClr>
                    </a:solidFill>
                  </a:rPr>
                  <a:t>7.2 Mean Absolute Error (MAE)</a:t>
                </a:r>
              </a:p>
              <a:p>
                <a:pPr marL="257175" indent="-257175" fontAlgn="base">
                  <a:buSzPct val="100000"/>
                  <a:buFont typeface="Arial" panose="020B0604020202020204" pitchFamily="34" charset="0"/>
                  <a:buChar char="•"/>
                </a:pPr>
                <a:r>
                  <a:rPr lang="en-US" sz="1350" b="0" dirty="0">
                    <a:solidFill>
                      <a:srgbClr val="FFFFFF"/>
                    </a:solidFill>
                    <a:latin typeface="Arial" panose="020B0604020202020204" pitchFamily="34" charset="0"/>
                  </a:rPr>
                  <a:t>Average of the absolute differences between predicted and actual values.</a:t>
                </a:r>
              </a:p>
              <a:p>
                <a:pPr marL="257175" indent="-257175" fontAlgn="base">
                  <a:buSzPct val="100000"/>
                  <a:buFont typeface="Arial" panose="020B0604020202020204" pitchFamily="34" charset="0"/>
                  <a:buChar char="•"/>
                </a:pPr>
                <a:r>
                  <a:rPr lang="en-US" sz="1350" b="0" dirty="0">
                    <a:solidFill>
                      <a:srgbClr val="FFFFFF"/>
                    </a:solidFill>
                    <a:latin typeface="Arial" panose="020B0604020202020204" pitchFamily="34" charset="0"/>
                  </a:rPr>
                  <a:t>Less sensitive to outliers, providing a more balanced view of errors.</a:t>
                </a:r>
              </a:p>
              <a:p>
                <a:pPr marL="257175" indent="-257175" fontAlgn="base">
                  <a:buSzPct val="100000"/>
                  <a:buFont typeface="Arial" panose="020B0604020202020204" pitchFamily="34" charset="0"/>
                  <a:buChar char="•"/>
                </a:pPr>
                <a:r>
                  <a:rPr lang="en-US" sz="1350" b="0" dirty="0">
                    <a:solidFill>
                      <a:srgbClr val="FFFFFF"/>
                    </a:solidFill>
                    <a:latin typeface="Arial" panose="020B0604020202020204" pitchFamily="34" charset="0"/>
                  </a:rPr>
                  <a:t>Preferred when outliers are present in the data, or a balanced error distribution is desired.</a:t>
                </a:r>
              </a:p>
              <a:p>
                <a:pPr fontAlgn="base">
                  <a:buSzPct val="100000"/>
                </a:pPr>
                <a:endParaRPr lang="en-US" sz="1350" b="0" dirty="0">
                  <a:solidFill>
                    <a:srgbClr val="FFFFFF"/>
                  </a:solidFill>
                  <a:latin typeface="Arial" panose="020B0604020202020204" pitchFamily="34" charset="0"/>
                </a:endParaRPr>
              </a:p>
              <a:p>
                <a:pPr fontAlgn="base">
                  <a:buSzPct val="100000"/>
                </a:pPr>
                <a:r>
                  <a:rPr lang="en-US" sz="1600" dirty="0">
                    <a:solidFill>
                      <a:schemeClr val="accent3">
                        <a:lumMod val="75000"/>
                      </a:schemeClr>
                    </a:solidFill>
                  </a:rPr>
                  <a:t>Formula:</a:t>
                </a:r>
              </a:p>
              <a:p>
                <a:pPr fontAlgn="base">
                  <a:buSzPct val="100000"/>
                </a:pPr>
                <a:r>
                  <a:rPr lang="en-US" sz="1350" b="0" dirty="0">
                    <a:solidFill>
                      <a:srgbClr val="FFFFFF"/>
                    </a:solidFill>
                    <a:latin typeface="Arial" panose="020B0604020202020204" pitchFamily="34" charset="0"/>
                  </a:rPr>
                  <a:t>	</a:t>
                </a:r>
                <a14:m>
                  <m:oMath xmlns:m="http://schemas.openxmlformats.org/officeDocument/2006/math">
                    <m:r>
                      <a:rPr lang="en-US" sz="1350" b="0" i="1">
                        <a:solidFill>
                          <a:srgbClr val="FFFFFF"/>
                        </a:solidFill>
                        <a:latin typeface="Cambria Math" panose="02040503050406030204" pitchFamily="18" charset="0"/>
                      </a:rPr>
                      <m:t>𝑀𝐴𝐸</m:t>
                    </m:r>
                    <m:r>
                      <a:rPr lang="en-US" sz="1350" b="0" i="1">
                        <a:solidFill>
                          <a:srgbClr val="FFFFFF"/>
                        </a:solidFill>
                        <a:latin typeface="Cambria Math" panose="02040503050406030204" pitchFamily="18" charset="0"/>
                      </a:rPr>
                      <m:t>=</m:t>
                    </m:r>
                    <m:f>
                      <m:fPr>
                        <m:ctrlPr>
                          <a:rPr lang="en-US" sz="1350" b="0" i="1">
                            <a:solidFill>
                              <a:srgbClr val="FFFFFF"/>
                            </a:solidFill>
                            <a:latin typeface="Cambria Math" panose="02040503050406030204" pitchFamily="18" charset="0"/>
                          </a:rPr>
                        </m:ctrlPr>
                      </m:fPr>
                      <m:num>
                        <m:r>
                          <a:rPr lang="en-US" sz="1350" b="0" i="1">
                            <a:solidFill>
                              <a:srgbClr val="FFFFFF"/>
                            </a:solidFill>
                            <a:latin typeface="Cambria Math" panose="02040503050406030204" pitchFamily="18" charset="0"/>
                          </a:rPr>
                          <m:t>1</m:t>
                        </m:r>
                      </m:num>
                      <m:den>
                        <m:r>
                          <a:rPr lang="en-US" sz="1350" b="0" i="1">
                            <a:solidFill>
                              <a:srgbClr val="FFFFFF"/>
                            </a:solidFill>
                            <a:latin typeface="Cambria Math" panose="02040503050406030204" pitchFamily="18" charset="0"/>
                          </a:rPr>
                          <m:t>𝑛</m:t>
                        </m:r>
                      </m:den>
                    </m:f>
                    <m:r>
                      <a:rPr lang="en-US" sz="1350" b="0" i="1">
                        <a:solidFill>
                          <a:srgbClr val="FFFFFF"/>
                        </a:solidFill>
                        <a:latin typeface="Cambria Math" panose="02040503050406030204" pitchFamily="18" charset="0"/>
                      </a:rPr>
                      <m:t> </m:t>
                    </m:r>
                    <m:nary>
                      <m:naryPr>
                        <m:chr m:val="∑"/>
                        <m:subHide m:val="on"/>
                        <m:supHide m:val="on"/>
                        <m:ctrlPr>
                          <a:rPr lang="en-US" sz="1350" b="0" i="1">
                            <a:solidFill>
                              <a:srgbClr val="FFFFFF"/>
                            </a:solidFill>
                            <a:latin typeface="Cambria Math" panose="02040503050406030204" pitchFamily="18" charset="0"/>
                          </a:rPr>
                        </m:ctrlPr>
                      </m:naryPr>
                      <m:sub/>
                      <m:sup/>
                      <m:e>
                        <m:d>
                          <m:dPr>
                            <m:begChr m:val="|"/>
                            <m:endChr m:val="|"/>
                            <m:ctrlPr>
                              <a:rPr lang="en-US" sz="1350" b="0" i="1">
                                <a:solidFill>
                                  <a:srgbClr val="FFFFFF"/>
                                </a:solidFill>
                                <a:latin typeface="Cambria Math" panose="02040503050406030204" pitchFamily="18" charset="0"/>
                              </a:rPr>
                            </m:ctrlPr>
                          </m:dPr>
                          <m:e>
                            <m:sSub>
                              <m:sSubPr>
                                <m:ctrlPr>
                                  <a:rPr lang="en-US" sz="1350" b="0" i="1">
                                    <a:solidFill>
                                      <a:srgbClr val="FFFFFF"/>
                                    </a:solidFill>
                                    <a:latin typeface="Cambria Math" panose="02040503050406030204" pitchFamily="18" charset="0"/>
                                  </a:rPr>
                                </m:ctrlPr>
                              </m:sSubPr>
                              <m:e>
                                <m:r>
                                  <a:rPr lang="en-US" sz="1350" b="0" i="1">
                                    <a:solidFill>
                                      <a:srgbClr val="FFFFFF"/>
                                    </a:solidFill>
                                    <a:latin typeface="Cambria Math" panose="02040503050406030204" pitchFamily="18" charset="0"/>
                                  </a:rPr>
                                  <m:t>𝑦</m:t>
                                </m:r>
                              </m:e>
                              <m:sub>
                                <m:r>
                                  <a:rPr lang="en-US" sz="1350" b="0" i="1">
                                    <a:solidFill>
                                      <a:srgbClr val="FFFFFF"/>
                                    </a:solidFill>
                                    <a:latin typeface="Cambria Math" panose="02040503050406030204" pitchFamily="18" charset="0"/>
                                  </a:rPr>
                                  <m:t>𝑝𝑟𝑒𝑑</m:t>
                                </m:r>
                              </m:sub>
                            </m:sSub>
                            <m:r>
                              <a:rPr lang="en-US" sz="1350" b="0" i="1">
                                <a:solidFill>
                                  <a:srgbClr val="FFFFFF"/>
                                </a:solidFill>
                                <a:latin typeface="Cambria Math" panose="02040503050406030204" pitchFamily="18" charset="0"/>
                              </a:rPr>
                              <m:t>−</m:t>
                            </m:r>
                            <m:sSub>
                              <m:sSubPr>
                                <m:ctrlPr>
                                  <a:rPr lang="en-US" sz="1350" b="0" i="1">
                                    <a:solidFill>
                                      <a:srgbClr val="FFFFFF"/>
                                    </a:solidFill>
                                    <a:latin typeface="Cambria Math" panose="02040503050406030204" pitchFamily="18" charset="0"/>
                                  </a:rPr>
                                </m:ctrlPr>
                              </m:sSubPr>
                              <m:e>
                                <m:r>
                                  <a:rPr lang="en-US" sz="1350" b="0" i="1">
                                    <a:solidFill>
                                      <a:srgbClr val="FFFFFF"/>
                                    </a:solidFill>
                                    <a:latin typeface="Cambria Math" panose="02040503050406030204" pitchFamily="18" charset="0"/>
                                  </a:rPr>
                                  <m:t>𝑦</m:t>
                                </m:r>
                              </m:e>
                              <m:sub>
                                <m:r>
                                  <a:rPr lang="en-US" sz="1350" b="0" i="1">
                                    <a:solidFill>
                                      <a:srgbClr val="FFFFFF"/>
                                    </a:solidFill>
                                    <a:latin typeface="Cambria Math" panose="02040503050406030204" pitchFamily="18" charset="0"/>
                                  </a:rPr>
                                  <m:t>𝑎𝑐𝑡𝑢𝑎𝑙</m:t>
                                </m:r>
                              </m:sub>
                            </m:sSub>
                          </m:e>
                        </m:d>
                      </m:e>
                    </m:nary>
                  </m:oMath>
                </a14:m>
                <a:endParaRPr lang="en-US" sz="1350" b="0" dirty="0">
                  <a:solidFill>
                    <a:srgbClr val="FFFFFF"/>
                  </a:solidFill>
                  <a:latin typeface="Arial" panose="020B0604020202020204" pitchFamily="34" charset="0"/>
                </a:endParaRPr>
              </a:p>
            </p:txBody>
          </p:sp>
        </mc:Choice>
        <mc:Fallback>
          <p:sp>
            <p:nvSpPr>
              <p:cNvPr id="3" name="Google Shape;1569;p41">
                <a:extLst>
                  <a:ext uri="{FF2B5EF4-FFF2-40B4-BE49-F238E27FC236}">
                    <a16:creationId xmlns:a16="http://schemas.microsoft.com/office/drawing/2014/main" id="{DA6DB4CD-D13C-8E6D-900F-6814B46AFF07}"/>
                  </a:ext>
                </a:extLst>
              </p:cNvPr>
              <p:cNvSpPr txBox="1">
                <a:spLocks noRot="1" noChangeAspect="1" noMove="1" noResize="1" noEditPoints="1" noAdjustHandles="1" noChangeArrowheads="1" noChangeShapeType="1" noTextEdit="1"/>
              </p:cNvSpPr>
              <p:nvPr/>
            </p:nvSpPr>
            <p:spPr>
              <a:xfrm>
                <a:off x="1218029" y="2904881"/>
                <a:ext cx="6841992" cy="1931921"/>
              </a:xfrm>
              <a:prstGeom prst="rect">
                <a:avLst/>
              </a:prstGeom>
              <a:blipFill>
                <a:blip r:embed="rId4"/>
                <a:stretch>
                  <a:fillRect l="-535" t="-633" b="-22785"/>
                </a:stretch>
              </a:blipFill>
              <a:ln>
                <a:noFill/>
              </a:ln>
            </p:spPr>
            <p:txBody>
              <a:bodyPr/>
              <a:lstStyle/>
              <a:p>
                <a:r>
                  <a:rPr lang="en-US">
                    <a:noFill/>
                  </a:rPr>
                  <a:t> </a:t>
                </a:r>
              </a:p>
            </p:txBody>
          </p:sp>
        </mc:Fallback>
      </mc:AlternateContent>
      <p:grpSp>
        <p:nvGrpSpPr>
          <p:cNvPr id="4" name="Google Shape;1584;p41">
            <a:extLst>
              <a:ext uri="{FF2B5EF4-FFF2-40B4-BE49-F238E27FC236}">
                <a16:creationId xmlns:a16="http://schemas.microsoft.com/office/drawing/2014/main" id="{8E986F7A-7219-865E-FD24-EAE10D1E108C}"/>
              </a:ext>
            </a:extLst>
          </p:cNvPr>
          <p:cNvGrpSpPr/>
          <p:nvPr/>
        </p:nvGrpSpPr>
        <p:grpSpPr>
          <a:xfrm>
            <a:off x="8042690" y="3842016"/>
            <a:ext cx="890914" cy="656393"/>
            <a:chOff x="615049" y="-2153927"/>
            <a:chExt cx="1417751" cy="1044546"/>
          </a:xfrm>
        </p:grpSpPr>
        <p:sp>
          <p:nvSpPr>
            <p:cNvPr id="5" name="Google Shape;1585;p41">
              <a:extLst>
                <a:ext uri="{FF2B5EF4-FFF2-40B4-BE49-F238E27FC236}">
                  <a16:creationId xmlns:a16="http://schemas.microsoft.com/office/drawing/2014/main" id="{637BFE4D-1A74-CE3F-DDBD-811FE23EDB58}"/>
                </a:ext>
              </a:extLst>
            </p:cNvPr>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endParaRPr sz="1800"/>
            </a:p>
          </p:txBody>
        </p:sp>
        <p:sp>
          <p:nvSpPr>
            <p:cNvPr id="6" name="Google Shape;1586;p41">
              <a:extLst>
                <a:ext uri="{FF2B5EF4-FFF2-40B4-BE49-F238E27FC236}">
                  <a16:creationId xmlns:a16="http://schemas.microsoft.com/office/drawing/2014/main" id="{079254B5-E9EE-362A-3DED-F8457B5E88EB}"/>
                </a:ext>
              </a:extLst>
            </p:cNvPr>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endParaRPr sz="1800"/>
            </a:p>
          </p:txBody>
        </p:sp>
      </p:grpSp>
      <p:sp>
        <p:nvSpPr>
          <p:cNvPr id="7" name="Rectangle 1">
            <a:extLst>
              <a:ext uri="{FF2B5EF4-FFF2-40B4-BE49-F238E27FC236}">
                <a16:creationId xmlns:a16="http://schemas.microsoft.com/office/drawing/2014/main" id="{01AA8679-3337-0325-5897-7D978863E505}"/>
              </a:ext>
            </a:extLst>
          </p:cNvPr>
          <p:cNvSpPr>
            <a:spLocks noChangeArrowheads="1"/>
          </p:cNvSpPr>
          <p:nvPr/>
        </p:nvSpPr>
        <p:spPr bwMode="auto">
          <a:xfrm>
            <a:off x="0" y="79117"/>
            <a:ext cx="77649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buClrTx/>
            </a:pPr>
            <a:r>
              <a:rPr lang="en-US" altLang="en-US" sz="750">
                <a:solidFill>
                  <a:schemeClr val="tx1"/>
                </a:solidFill>
                <a:latin typeface="Arial Unicode MS"/>
              </a:rPr>
              <a:t>train_test_split</a:t>
            </a:r>
            <a:r>
              <a:rPr lang="en-US" altLang="en-US" sz="600">
                <a:solidFill>
                  <a:schemeClr val="tx1"/>
                </a:solidFill>
              </a:rPr>
              <a:t> </a:t>
            </a:r>
            <a:endParaRPr lang="en-US" altLang="en-US" sz="1350">
              <a:solidFill>
                <a:schemeClr val="tx1"/>
              </a:solidFill>
              <a:latin typeface="Arial" panose="020B0604020202020204" pitchFamily="34" charset="0"/>
            </a:endParaRPr>
          </a:p>
        </p:txBody>
      </p:sp>
    </p:spTree>
    <p:extLst>
      <p:ext uri="{BB962C8B-B14F-4D97-AF65-F5344CB8AC3E}">
        <p14:creationId xmlns:p14="http://schemas.microsoft.com/office/powerpoint/2010/main" val="2537089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67">
          <a:extLst>
            <a:ext uri="{FF2B5EF4-FFF2-40B4-BE49-F238E27FC236}">
              <a16:creationId xmlns:a16="http://schemas.microsoft.com/office/drawing/2014/main" id="{52CBB2ED-9F5A-DF95-0043-9572E21F66F1}"/>
            </a:ext>
          </a:extLst>
        </p:cNvPr>
        <p:cNvGrpSpPr/>
        <p:nvPr/>
      </p:nvGrpSpPr>
      <p:grpSpPr>
        <a:xfrm>
          <a:off x="0" y="0"/>
          <a:ext cx="0" cy="0"/>
          <a:chOff x="0" y="0"/>
          <a:chExt cx="0" cy="0"/>
        </a:xfrm>
      </p:grpSpPr>
      <p:sp>
        <p:nvSpPr>
          <p:cNvPr id="1595" name="Google Shape;1595;p41">
            <a:extLst>
              <a:ext uri="{FF2B5EF4-FFF2-40B4-BE49-F238E27FC236}">
                <a16:creationId xmlns:a16="http://schemas.microsoft.com/office/drawing/2014/main" id="{E1293246-A294-B666-26C3-C6F6B4D0E629}"/>
              </a:ext>
            </a:extLst>
          </p:cNvPr>
          <p:cNvSpPr/>
          <p:nvPr/>
        </p:nvSpPr>
        <p:spPr>
          <a:xfrm>
            <a:off x="3653451" y="-20451"/>
            <a:ext cx="5511000" cy="5511000"/>
          </a:xfrm>
          <a:prstGeom prst="arc">
            <a:avLst>
              <a:gd name="adj1" fmla="val 16200000"/>
              <a:gd name="adj2" fmla="val 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sz="1800"/>
          </a:p>
        </p:txBody>
      </p:sp>
      <p:grpSp>
        <p:nvGrpSpPr>
          <p:cNvPr id="4" name="Google Shape;1584;p41">
            <a:extLst>
              <a:ext uri="{FF2B5EF4-FFF2-40B4-BE49-F238E27FC236}">
                <a16:creationId xmlns:a16="http://schemas.microsoft.com/office/drawing/2014/main" id="{2682FF55-2983-87AB-C03B-4425805020B8}"/>
              </a:ext>
            </a:extLst>
          </p:cNvPr>
          <p:cNvGrpSpPr/>
          <p:nvPr/>
        </p:nvGrpSpPr>
        <p:grpSpPr>
          <a:xfrm>
            <a:off x="8042690" y="3842016"/>
            <a:ext cx="890914" cy="656393"/>
            <a:chOff x="615049" y="-2153927"/>
            <a:chExt cx="1417751" cy="1044546"/>
          </a:xfrm>
        </p:grpSpPr>
        <p:sp>
          <p:nvSpPr>
            <p:cNvPr id="5" name="Google Shape;1585;p41">
              <a:extLst>
                <a:ext uri="{FF2B5EF4-FFF2-40B4-BE49-F238E27FC236}">
                  <a16:creationId xmlns:a16="http://schemas.microsoft.com/office/drawing/2014/main" id="{B6138B50-A135-98A8-AEE2-01DC48835E30}"/>
                </a:ext>
              </a:extLst>
            </p:cNvPr>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endParaRPr sz="1800"/>
            </a:p>
          </p:txBody>
        </p:sp>
        <p:sp>
          <p:nvSpPr>
            <p:cNvPr id="6" name="Google Shape;1586;p41">
              <a:extLst>
                <a:ext uri="{FF2B5EF4-FFF2-40B4-BE49-F238E27FC236}">
                  <a16:creationId xmlns:a16="http://schemas.microsoft.com/office/drawing/2014/main" id="{4CA5B656-1CE1-C343-1761-E9161CEB07E2}"/>
                </a:ext>
              </a:extLst>
            </p:cNvPr>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endParaRPr sz="1800"/>
            </a:p>
          </p:txBody>
        </p:sp>
      </p:grpSp>
      <p:sp>
        <p:nvSpPr>
          <p:cNvPr id="7" name="Rectangle 1">
            <a:extLst>
              <a:ext uri="{FF2B5EF4-FFF2-40B4-BE49-F238E27FC236}">
                <a16:creationId xmlns:a16="http://schemas.microsoft.com/office/drawing/2014/main" id="{643951A0-D734-4050-50B0-406DA18C75D5}"/>
              </a:ext>
            </a:extLst>
          </p:cNvPr>
          <p:cNvSpPr>
            <a:spLocks noChangeArrowheads="1"/>
          </p:cNvSpPr>
          <p:nvPr/>
        </p:nvSpPr>
        <p:spPr bwMode="auto">
          <a:xfrm>
            <a:off x="0" y="79117"/>
            <a:ext cx="77649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buClrTx/>
            </a:pPr>
            <a:r>
              <a:rPr lang="en-US" altLang="en-US" sz="750">
                <a:solidFill>
                  <a:schemeClr val="tx1"/>
                </a:solidFill>
                <a:latin typeface="Arial Unicode MS"/>
              </a:rPr>
              <a:t>train_test_split</a:t>
            </a:r>
            <a:r>
              <a:rPr lang="en-US" altLang="en-US" sz="600">
                <a:solidFill>
                  <a:schemeClr val="tx1"/>
                </a:solidFill>
              </a:rPr>
              <a:t> </a:t>
            </a:r>
            <a:endParaRPr lang="en-US" altLang="en-US" sz="1350">
              <a:solidFill>
                <a:schemeClr val="tx1"/>
              </a:solidFill>
              <a:latin typeface="Arial" panose="020B0604020202020204" pitchFamily="34" charset="0"/>
            </a:endParaRPr>
          </a:p>
        </p:txBody>
      </p:sp>
      <p:sp>
        <p:nvSpPr>
          <p:cNvPr id="11" name="Google Shape;1569;p41">
            <a:extLst>
              <a:ext uri="{FF2B5EF4-FFF2-40B4-BE49-F238E27FC236}">
                <a16:creationId xmlns:a16="http://schemas.microsoft.com/office/drawing/2014/main" id="{BC623C45-EB2E-4165-8836-931CE6D2969F}"/>
              </a:ext>
            </a:extLst>
          </p:cNvPr>
          <p:cNvSpPr txBox="1">
            <a:spLocks/>
          </p:cNvSpPr>
          <p:nvPr/>
        </p:nvSpPr>
        <p:spPr>
          <a:xfrm>
            <a:off x="635103" y="1925525"/>
            <a:ext cx="8115538" cy="5943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DM Sans"/>
              <a:buNone/>
              <a:defRPr sz="6000" b="1" i="0" u="none" strike="noStrike" cap="none">
                <a:solidFill>
                  <a:schemeClr val="accent2"/>
                </a:solidFill>
                <a:latin typeface="DM Sans"/>
                <a:ea typeface="DM Sans"/>
                <a:cs typeface="DM Sans"/>
                <a:sym typeface="DM Sans"/>
              </a:defRPr>
            </a:lvl1pPr>
            <a:lvl2pPr marR="0" lvl="1"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9pPr>
          </a:lstStyle>
          <a:p>
            <a:pPr algn="ctr"/>
            <a:r>
              <a:rPr lang="en-US" sz="4000" b="0" dirty="0">
                <a:solidFill>
                  <a:srgbClr val="F2AC4E"/>
                </a:solidFill>
              </a:rPr>
              <a:t>7. </a:t>
            </a:r>
            <a:r>
              <a:rPr lang="en-US" sz="4000" dirty="0">
                <a:solidFill>
                  <a:srgbClr val="F2AC4E"/>
                </a:solidFill>
              </a:rPr>
              <a:t>Train</a:t>
            </a:r>
            <a:r>
              <a:rPr lang="en-US" sz="4000" b="0" dirty="0">
                <a:solidFill>
                  <a:srgbClr val="F2AC4E"/>
                </a:solidFill>
              </a:rPr>
              <a:t> VS </a:t>
            </a:r>
            <a:r>
              <a:rPr lang="en-US" sz="4000" dirty="0">
                <a:solidFill>
                  <a:srgbClr val="F2AC4E"/>
                </a:solidFill>
              </a:rPr>
              <a:t>Test</a:t>
            </a:r>
            <a:r>
              <a:rPr lang="en-US" sz="4000" b="0" dirty="0">
                <a:solidFill>
                  <a:srgbClr val="F2AC4E"/>
                </a:solidFill>
              </a:rPr>
              <a:t> VS </a:t>
            </a:r>
            <a:r>
              <a:rPr lang="en-US" sz="4000" dirty="0">
                <a:solidFill>
                  <a:srgbClr val="F2AC4E"/>
                </a:solidFill>
              </a:rPr>
              <a:t>Predict</a:t>
            </a:r>
          </a:p>
        </p:txBody>
      </p:sp>
    </p:spTree>
    <p:extLst>
      <p:ext uri="{BB962C8B-B14F-4D97-AF65-F5344CB8AC3E}">
        <p14:creationId xmlns:p14="http://schemas.microsoft.com/office/powerpoint/2010/main" val="4193615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67">
          <a:extLst>
            <a:ext uri="{FF2B5EF4-FFF2-40B4-BE49-F238E27FC236}">
              <a16:creationId xmlns:a16="http://schemas.microsoft.com/office/drawing/2014/main" id="{52CBB2ED-9F5A-DF95-0043-9572E21F66F1}"/>
            </a:ext>
          </a:extLst>
        </p:cNvPr>
        <p:cNvGrpSpPr/>
        <p:nvPr/>
      </p:nvGrpSpPr>
      <p:grpSpPr>
        <a:xfrm>
          <a:off x="0" y="0"/>
          <a:ext cx="0" cy="0"/>
          <a:chOff x="0" y="0"/>
          <a:chExt cx="0" cy="0"/>
        </a:xfrm>
      </p:grpSpPr>
      <p:sp>
        <p:nvSpPr>
          <p:cNvPr id="1569" name="Google Shape;1569;p41">
            <a:extLst>
              <a:ext uri="{FF2B5EF4-FFF2-40B4-BE49-F238E27FC236}">
                <a16:creationId xmlns:a16="http://schemas.microsoft.com/office/drawing/2014/main" id="{3CC2DDB5-6C16-6A88-8008-AA3C50F6574B}"/>
              </a:ext>
            </a:extLst>
          </p:cNvPr>
          <p:cNvSpPr txBox="1">
            <a:spLocks noGrp="1"/>
          </p:cNvSpPr>
          <p:nvPr>
            <p:ph type="title" idx="2"/>
          </p:nvPr>
        </p:nvSpPr>
        <p:spPr>
          <a:xfrm>
            <a:off x="581256" y="76042"/>
            <a:ext cx="8115538" cy="594378"/>
          </a:xfrm>
          <a:prstGeom prst="rect">
            <a:avLst/>
          </a:prstGeom>
        </p:spPr>
        <p:txBody>
          <a:bodyPr spcFirstLastPara="1" wrap="square" lIns="91425" tIns="91425" rIns="91425" bIns="91425" anchor="ctr" anchorCtr="0">
            <a:noAutofit/>
          </a:bodyPr>
          <a:lstStyle/>
          <a:p>
            <a:pPr algn="ctr"/>
            <a:r>
              <a:rPr lang="en-US" sz="2800" dirty="0">
                <a:solidFill>
                  <a:srgbClr val="F2AC4E"/>
                </a:solidFill>
              </a:rPr>
              <a:t>8. Feature Selection</a:t>
            </a:r>
          </a:p>
        </p:txBody>
      </p:sp>
      <p:sp>
        <p:nvSpPr>
          <p:cNvPr id="1595" name="Google Shape;1595;p41">
            <a:extLst>
              <a:ext uri="{FF2B5EF4-FFF2-40B4-BE49-F238E27FC236}">
                <a16:creationId xmlns:a16="http://schemas.microsoft.com/office/drawing/2014/main" id="{E1293246-A294-B666-26C3-C6F6B4D0E629}"/>
              </a:ext>
            </a:extLst>
          </p:cNvPr>
          <p:cNvSpPr/>
          <p:nvPr/>
        </p:nvSpPr>
        <p:spPr>
          <a:xfrm>
            <a:off x="3653451" y="-20451"/>
            <a:ext cx="5511000" cy="5511000"/>
          </a:xfrm>
          <a:prstGeom prst="arc">
            <a:avLst>
              <a:gd name="adj1" fmla="val 16200000"/>
              <a:gd name="adj2" fmla="val 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2" name="Google Shape;1569;p41">
            <a:extLst>
              <a:ext uri="{FF2B5EF4-FFF2-40B4-BE49-F238E27FC236}">
                <a16:creationId xmlns:a16="http://schemas.microsoft.com/office/drawing/2014/main" id="{CFD59826-0ACF-0B9C-84E7-1A442C04601F}"/>
              </a:ext>
            </a:extLst>
          </p:cNvPr>
          <p:cNvSpPr txBox="1">
            <a:spLocks/>
          </p:cNvSpPr>
          <p:nvPr/>
        </p:nvSpPr>
        <p:spPr>
          <a:xfrm>
            <a:off x="1151004" y="1177443"/>
            <a:ext cx="6953380" cy="235146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DM Sans"/>
              <a:buNone/>
              <a:defRPr sz="6000" b="1" i="0" u="none" strike="noStrike" cap="none">
                <a:solidFill>
                  <a:schemeClr val="accent2"/>
                </a:solidFill>
                <a:latin typeface="DM Sans"/>
                <a:ea typeface="DM Sans"/>
                <a:cs typeface="DM Sans"/>
                <a:sym typeface="DM Sans"/>
              </a:defRPr>
            </a:lvl1pPr>
            <a:lvl2pPr marR="0" lvl="1"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9pPr>
          </a:lstStyle>
          <a:p>
            <a:pPr>
              <a:spcBef>
                <a:spcPts val="1050"/>
              </a:spcBef>
              <a:spcAft>
                <a:spcPts val="300"/>
              </a:spcAft>
            </a:pPr>
            <a:r>
              <a:rPr lang="en-US" sz="1600" dirty="0">
                <a:solidFill>
                  <a:schemeClr val="accent3">
                    <a:lumMod val="75000"/>
                  </a:schemeClr>
                </a:solidFill>
              </a:rPr>
              <a:t>Feature Selection is the process of selecting a subset of relevant features from the original dataset to improve model performance and reduce overfitting.</a:t>
            </a:r>
          </a:p>
          <a:p>
            <a:pPr>
              <a:spcBef>
                <a:spcPts val="1050"/>
              </a:spcBef>
              <a:spcAft>
                <a:spcPts val="300"/>
              </a:spcAft>
            </a:pPr>
            <a:r>
              <a:rPr lang="en-US" sz="1600" dirty="0">
                <a:solidFill>
                  <a:schemeClr val="accent3">
                    <a:lumMod val="75000"/>
                  </a:schemeClr>
                </a:solidFill>
              </a:rPr>
              <a:t>Key</a:t>
            </a:r>
            <a:r>
              <a:rPr lang="en-US" sz="1350" dirty="0">
                <a:solidFill>
                  <a:schemeClr val="accent3">
                    <a:lumMod val="75000"/>
                  </a:schemeClr>
                </a:solidFill>
                <a:latin typeface="Arial" panose="020B0604020202020204" pitchFamily="34" charset="0"/>
              </a:rPr>
              <a:t> </a:t>
            </a:r>
            <a:r>
              <a:rPr lang="en-US" sz="1600" dirty="0">
                <a:solidFill>
                  <a:schemeClr val="accent3">
                    <a:lumMod val="75000"/>
                  </a:schemeClr>
                </a:solidFill>
              </a:rPr>
              <a:t>Methods</a:t>
            </a:r>
          </a:p>
          <a:p>
            <a:pPr marL="257175" indent="-257175" fontAlgn="base">
              <a:buSzPct val="100000"/>
              <a:buFont typeface="Arial" panose="020B0604020202020204" pitchFamily="34" charset="0"/>
              <a:buChar char="•"/>
            </a:pPr>
            <a:r>
              <a:rPr lang="en-US" sz="1350" dirty="0">
                <a:solidFill>
                  <a:srgbClr val="FFFFFF"/>
                </a:solidFill>
                <a:latin typeface="Arial" panose="020B0604020202020204" pitchFamily="34" charset="0"/>
              </a:rPr>
              <a:t>Feature importance scores </a:t>
            </a:r>
            <a:r>
              <a:rPr lang="en-US" sz="1350" b="0" dirty="0">
                <a:solidFill>
                  <a:srgbClr val="FFFFFF"/>
                </a:solidFill>
                <a:latin typeface="Arial" panose="020B0604020202020204" pitchFamily="34" charset="0"/>
              </a:rPr>
              <a:t>to evaluate feature relevance.</a:t>
            </a:r>
          </a:p>
          <a:p>
            <a:pPr marL="257175" indent="-257175" fontAlgn="base">
              <a:buSzPct val="100000"/>
              <a:buFont typeface="Arial" panose="020B0604020202020204" pitchFamily="34" charset="0"/>
              <a:buChar char="•"/>
            </a:pPr>
            <a:r>
              <a:rPr lang="en-US" sz="1350" dirty="0">
                <a:solidFill>
                  <a:srgbClr val="FFFFFF"/>
                </a:solidFill>
                <a:latin typeface="Arial" panose="020B0604020202020204" pitchFamily="34" charset="0"/>
              </a:rPr>
              <a:t>Recursive feature elimination </a:t>
            </a:r>
            <a:r>
              <a:rPr lang="en-US" sz="1350" b="0" dirty="0">
                <a:solidFill>
                  <a:srgbClr val="FFFFFF"/>
                </a:solidFill>
                <a:latin typeface="Arial" panose="020B0604020202020204" pitchFamily="34" charset="0"/>
              </a:rPr>
              <a:t>(RFE) for iterative feature removal.</a:t>
            </a:r>
          </a:p>
          <a:p>
            <a:pPr marL="257175" indent="-257175" fontAlgn="base">
              <a:buSzPct val="100000"/>
              <a:buFont typeface="Arial" panose="020B0604020202020204" pitchFamily="34" charset="0"/>
              <a:buChar char="•"/>
            </a:pPr>
            <a:r>
              <a:rPr lang="en-US" sz="1350" dirty="0">
                <a:solidFill>
                  <a:srgbClr val="FFFFFF"/>
                </a:solidFill>
                <a:latin typeface="Arial" panose="020B0604020202020204" pitchFamily="34" charset="0"/>
              </a:rPr>
              <a:t>Model-based feature selection </a:t>
            </a:r>
            <a:r>
              <a:rPr lang="en-US" sz="1350" b="0" dirty="0">
                <a:solidFill>
                  <a:srgbClr val="FFFFFF"/>
                </a:solidFill>
                <a:latin typeface="Arial" panose="020B0604020202020204" pitchFamily="34" charset="0"/>
              </a:rPr>
              <a:t>(e.g., Lasso regularization) for identifying important features that contribute to predictive performance.</a:t>
            </a:r>
          </a:p>
        </p:txBody>
      </p:sp>
      <p:grpSp>
        <p:nvGrpSpPr>
          <p:cNvPr id="4" name="Google Shape;1584;p41">
            <a:extLst>
              <a:ext uri="{FF2B5EF4-FFF2-40B4-BE49-F238E27FC236}">
                <a16:creationId xmlns:a16="http://schemas.microsoft.com/office/drawing/2014/main" id="{2682FF55-2983-87AB-C03B-4425805020B8}"/>
              </a:ext>
            </a:extLst>
          </p:cNvPr>
          <p:cNvGrpSpPr/>
          <p:nvPr/>
        </p:nvGrpSpPr>
        <p:grpSpPr>
          <a:xfrm>
            <a:off x="8042690" y="3842016"/>
            <a:ext cx="890914" cy="656393"/>
            <a:chOff x="615049" y="-2153927"/>
            <a:chExt cx="1417751" cy="1044546"/>
          </a:xfrm>
        </p:grpSpPr>
        <p:sp>
          <p:nvSpPr>
            <p:cNvPr id="5" name="Google Shape;1585;p41">
              <a:extLst>
                <a:ext uri="{FF2B5EF4-FFF2-40B4-BE49-F238E27FC236}">
                  <a16:creationId xmlns:a16="http://schemas.microsoft.com/office/drawing/2014/main" id="{B6138B50-A135-98A8-AEE2-01DC48835E30}"/>
                </a:ext>
              </a:extLst>
            </p:cNvPr>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endParaRPr sz="1800"/>
            </a:p>
          </p:txBody>
        </p:sp>
        <p:sp>
          <p:nvSpPr>
            <p:cNvPr id="6" name="Google Shape;1586;p41">
              <a:extLst>
                <a:ext uri="{FF2B5EF4-FFF2-40B4-BE49-F238E27FC236}">
                  <a16:creationId xmlns:a16="http://schemas.microsoft.com/office/drawing/2014/main" id="{4CA5B656-1CE1-C343-1761-E9161CEB07E2}"/>
                </a:ext>
              </a:extLst>
            </p:cNvPr>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endParaRPr sz="1800"/>
            </a:p>
          </p:txBody>
        </p:sp>
      </p:grpSp>
      <p:sp>
        <p:nvSpPr>
          <p:cNvPr id="7" name="Rectangle 1">
            <a:extLst>
              <a:ext uri="{FF2B5EF4-FFF2-40B4-BE49-F238E27FC236}">
                <a16:creationId xmlns:a16="http://schemas.microsoft.com/office/drawing/2014/main" id="{643951A0-D734-4050-50B0-406DA18C75D5}"/>
              </a:ext>
            </a:extLst>
          </p:cNvPr>
          <p:cNvSpPr>
            <a:spLocks noChangeArrowheads="1"/>
          </p:cNvSpPr>
          <p:nvPr/>
        </p:nvSpPr>
        <p:spPr bwMode="auto">
          <a:xfrm>
            <a:off x="0" y="79117"/>
            <a:ext cx="77649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buClrTx/>
            </a:pPr>
            <a:r>
              <a:rPr lang="en-US" altLang="en-US" sz="750">
                <a:solidFill>
                  <a:schemeClr val="tx1"/>
                </a:solidFill>
                <a:latin typeface="Arial Unicode MS"/>
              </a:rPr>
              <a:t>train_test_split</a:t>
            </a:r>
            <a:r>
              <a:rPr lang="en-US" altLang="en-US" sz="600">
                <a:solidFill>
                  <a:schemeClr val="tx1"/>
                </a:solidFill>
              </a:rPr>
              <a:t> </a:t>
            </a:r>
            <a:endParaRPr lang="en-US" altLang="en-US" sz="1350">
              <a:solidFill>
                <a:schemeClr val="tx1"/>
              </a:solidFill>
              <a:latin typeface="Arial" panose="020B0604020202020204" pitchFamily="34" charset="0"/>
            </a:endParaRPr>
          </a:p>
        </p:txBody>
      </p:sp>
    </p:spTree>
    <p:extLst>
      <p:ext uri="{BB962C8B-B14F-4D97-AF65-F5344CB8AC3E}">
        <p14:creationId xmlns:p14="http://schemas.microsoft.com/office/powerpoint/2010/main" val="3755117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pic>
        <p:nvPicPr>
          <p:cNvPr id="1834" name="Google Shape;1834;p51"/>
          <p:cNvPicPr preferRelativeResize="0">
            <a:picLocks noGrp="1"/>
          </p:cNvPicPr>
          <p:nvPr>
            <p:ph type="pic" idx="2"/>
          </p:nvPr>
        </p:nvPicPr>
        <p:blipFill>
          <a:blip r:embed="rId3"/>
          <a:srcRect t="1656" b="1656"/>
          <a:stretch/>
        </p:blipFill>
        <p:spPr>
          <a:xfrm>
            <a:off x="-24" y="-13725"/>
            <a:ext cx="9143999" cy="5157299"/>
          </a:xfrm>
          <a:prstGeom prst="rect">
            <a:avLst/>
          </a:prstGeom>
        </p:spPr>
      </p:pic>
      <p:sp>
        <p:nvSpPr>
          <p:cNvPr id="1836" name="Google Shape;1836;p51"/>
          <p:cNvSpPr/>
          <p:nvPr/>
        </p:nvSpPr>
        <p:spPr>
          <a:xfrm>
            <a:off x="572225" y="3693375"/>
            <a:ext cx="282000" cy="282000"/>
          </a:xfrm>
          <a:prstGeom prst="star4">
            <a:avLst>
              <a:gd name="adj" fmla="val 12500"/>
            </a:avLst>
          </a:prstGeom>
          <a:solidFill>
            <a:schemeClr val="lt1"/>
          </a:solidFill>
          <a:ln>
            <a:noFill/>
          </a:ln>
        </p:spPr>
        <p:txBody>
          <a:bodyPr spcFirstLastPara="1" wrap="square" lIns="91425" tIns="91425" rIns="91425" bIns="91425" anchor="ctr" anchorCtr="0">
            <a:noAutofit/>
          </a:bodyPr>
          <a:lstStyle/>
          <a:p>
            <a:endParaRPr sz="1800"/>
          </a:p>
        </p:txBody>
      </p:sp>
      <p:sp>
        <p:nvSpPr>
          <p:cNvPr id="1837" name="Google Shape;1837;p51"/>
          <p:cNvSpPr/>
          <p:nvPr/>
        </p:nvSpPr>
        <p:spPr>
          <a:xfrm>
            <a:off x="8289775" y="4463000"/>
            <a:ext cx="282000" cy="282000"/>
          </a:xfrm>
          <a:prstGeom prst="star4">
            <a:avLst>
              <a:gd name="adj" fmla="val 12500"/>
            </a:avLst>
          </a:prstGeom>
          <a:solidFill>
            <a:schemeClr val="lt1"/>
          </a:solidFill>
          <a:ln>
            <a:noFill/>
          </a:ln>
        </p:spPr>
        <p:txBody>
          <a:bodyPr spcFirstLastPara="1" wrap="square" lIns="91425" tIns="91425" rIns="91425" bIns="91425" anchor="ctr" anchorCtr="0">
            <a:noAutofit/>
          </a:bodyPr>
          <a:lstStyle/>
          <a:p>
            <a:endParaRPr sz="1800"/>
          </a:p>
        </p:txBody>
      </p:sp>
      <p:grpSp>
        <p:nvGrpSpPr>
          <p:cNvPr id="1838" name="Google Shape;1838;p51"/>
          <p:cNvGrpSpPr/>
          <p:nvPr/>
        </p:nvGrpSpPr>
        <p:grpSpPr>
          <a:xfrm>
            <a:off x="244435" y="177676"/>
            <a:ext cx="8598441" cy="900365"/>
            <a:chOff x="244434" y="177675"/>
            <a:chExt cx="8598441" cy="900365"/>
          </a:xfrm>
        </p:grpSpPr>
        <p:grpSp>
          <p:nvGrpSpPr>
            <p:cNvPr id="1839" name="Google Shape;1839;p51"/>
            <p:cNvGrpSpPr/>
            <p:nvPr/>
          </p:nvGrpSpPr>
          <p:grpSpPr>
            <a:xfrm>
              <a:off x="244434" y="177675"/>
              <a:ext cx="3241716" cy="866265"/>
              <a:chOff x="1805693" y="0"/>
              <a:chExt cx="4202924" cy="1123123"/>
            </a:xfrm>
          </p:grpSpPr>
          <p:sp>
            <p:nvSpPr>
              <p:cNvPr id="1840" name="Google Shape;1840;p51"/>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41" name="Google Shape;1841;p51"/>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42" name="Google Shape;1842;p51"/>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43" name="Google Shape;1843;p51"/>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44" name="Google Shape;1844;p51"/>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45" name="Google Shape;1845;p51"/>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46" name="Google Shape;1846;p51"/>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47" name="Google Shape;1847;p51"/>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48" name="Google Shape;1848;p51"/>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49" name="Google Shape;1849;p51"/>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50" name="Google Shape;1850;p51"/>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51" name="Google Shape;1851;p51"/>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52" name="Google Shape;1852;p51"/>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53" name="Google Shape;1853;p51"/>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54" name="Google Shape;1854;p51"/>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55" name="Google Shape;1855;p51"/>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56" name="Google Shape;1856;p51"/>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57" name="Google Shape;1857;p51"/>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58" name="Google Shape;1858;p51"/>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59" name="Google Shape;1859;p51"/>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endParaRPr sz="1800"/>
              </a:p>
            </p:txBody>
          </p:sp>
        </p:grpSp>
        <p:grpSp>
          <p:nvGrpSpPr>
            <p:cNvPr id="1860" name="Google Shape;1860;p51"/>
            <p:cNvGrpSpPr/>
            <p:nvPr/>
          </p:nvGrpSpPr>
          <p:grpSpPr>
            <a:xfrm flipH="1">
              <a:off x="5601159" y="211775"/>
              <a:ext cx="3241716" cy="866265"/>
              <a:chOff x="1805693" y="0"/>
              <a:chExt cx="4202924" cy="1123123"/>
            </a:xfrm>
          </p:grpSpPr>
          <p:sp>
            <p:nvSpPr>
              <p:cNvPr id="1861" name="Google Shape;1861;p51"/>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62" name="Google Shape;1862;p51"/>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63" name="Google Shape;1863;p51"/>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64" name="Google Shape;1864;p51"/>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65" name="Google Shape;1865;p51"/>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66" name="Google Shape;1866;p51"/>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67" name="Google Shape;1867;p51"/>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68" name="Google Shape;1868;p51"/>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69" name="Google Shape;1869;p51"/>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70" name="Google Shape;1870;p51"/>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71" name="Google Shape;1871;p51"/>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72" name="Google Shape;1872;p51"/>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73" name="Google Shape;1873;p51"/>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74" name="Google Shape;1874;p51"/>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75" name="Google Shape;1875;p51"/>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76" name="Google Shape;1876;p51"/>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77" name="Google Shape;1877;p51"/>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78" name="Google Shape;1878;p51"/>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79" name="Google Shape;1879;p51"/>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80" name="Google Shape;1880;p51"/>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endParaRPr sz="1800"/>
              </a:p>
            </p:txBody>
          </p:sp>
        </p:grpSp>
      </p:grpSp>
      <p:sp>
        <p:nvSpPr>
          <p:cNvPr id="50" name="Google Shape;1835;p51">
            <a:extLst>
              <a:ext uri="{FF2B5EF4-FFF2-40B4-BE49-F238E27FC236}">
                <a16:creationId xmlns:a16="http://schemas.microsoft.com/office/drawing/2014/main" id="{9E64FF48-BABD-4B32-9692-13EB699DBFA0}"/>
              </a:ext>
            </a:extLst>
          </p:cNvPr>
          <p:cNvSpPr txBox="1">
            <a:spLocks/>
          </p:cNvSpPr>
          <p:nvPr/>
        </p:nvSpPr>
        <p:spPr>
          <a:xfrm>
            <a:off x="592686" y="3887658"/>
            <a:ext cx="7704000" cy="7479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3000"/>
              <a:buFont typeface="DM Sans"/>
              <a:buNone/>
              <a:defRPr sz="3000" b="1" i="0" u="none" strike="noStrike" cap="none">
                <a:solidFill>
                  <a:schemeClr val="accent4"/>
                </a:solidFill>
                <a:latin typeface="DM Sans"/>
                <a:ea typeface="DM Sans"/>
                <a:cs typeface="DM Sans"/>
                <a:sym typeface="DM Sans"/>
              </a:defRPr>
            </a:lvl1pPr>
            <a:lvl2pPr marR="0" lvl="1" algn="ctr"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US" sz="2000" dirty="0">
                <a:solidFill>
                  <a:schemeClr val="tx2"/>
                </a:solidFill>
                <a:hlinkClick r:id="rId4">
                  <a:extLst>
                    <a:ext uri="{A12FA001-AC4F-418D-AE19-62706E023703}">
                      <ahyp:hlinkClr xmlns:ahyp="http://schemas.microsoft.com/office/drawing/2018/hyperlinkcolor" val="tx"/>
                    </a:ext>
                  </a:extLst>
                </a:hlinkClick>
              </a:rPr>
              <a:t>🧠1. Simple Linear Regression Implementation Notebook📈</a:t>
            </a:r>
            <a:endParaRPr lang="en-US" sz="2000" dirty="0">
              <a:solidFill>
                <a:schemeClr val="tx2"/>
              </a:solidFill>
            </a:endParaRPr>
          </a:p>
        </p:txBody>
      </p:sp>
    </p:spTree>
    <p:extLst>
      <p:ext uri="{BB962C8B-B14F-4D97-AF65-F5344CB8AC3E}">
        <p14:creationId xmlns:p14="http://schemas.microsoft.com/office/powerpoint/2010/main" val="3494080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grpSp>
        <p:nvGrpSpPr>
          <p:cNvPr id="1488" name="Google Shape;1488;p39"/>
          <p:cNvGrpSpPr/>
          <p:nvPr/>
        </p:nvGrpSpPr>
        <p:grpSpPr>
          <a:xfrm rot="15208606">
            <a:off x="620496" y="238864"/>
            <a:ext cx="752453" cy="656393"/>
            <a:chOff x="615049" y="-2153927"/>
            <a:chExt cx="1417751" cy="1044546"/>
          </a:xfrm>
        </p:grpSpPr>
        <p:sp>
          <p:nvSpPr>
            <p:cNvPr id="1489" name="Google Shape;1489;p39"/>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9"/>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3" name="Google Shape;1533;p39"/>
          <p:cNvGrpSpPr/>
          <p:nvPr/>
        </p:nvGrpSpPr>
        <p:grpSpPr>
          <a:xfrm>
            <a:off x="8078550" y="4211777"/>
            <a:ext cx="620829" cy="656401"/>
            <a:chOff x="5199550" y="837750"/>
            <a:chExt cx="292775" cy="309550"/>
          </a:xfrm>
        </p:grpSpPr>
        <p:sp>
          <p:nvSpPr>
            <p:cNvPr id="1534" name="Google Shape;1534;p39"/>
            <p:cNvSpPr/>
            <p:nvPr/>
          </p:nvSpPr>
          <p:spPr>
            <a:xfrm>
              <a:off x="5363900" y="837750"/>
              <a:ext cx="93050" cy="75225"/>
            </a:xfrm>
            <a:custGeom>
              <a:avLst/>
              <a:gdLst/>
              <a:ahLst/>
              <a:cxnLst/>
              <a:rect l="l" t="t" r="r" b="b"/>
              <a:pathLst>
                <a:path w="3722" h="3009" extrusionOk="0">
                  <a:moveTo>
                    <a:pt x="1737" y="0"/>
                  </a:moveTo>
                  <a:cubicBezTo>
                    <a:pt x="971" y="0"/>
                    <a:pt x="580" y="332"/>
                    <a:pt x="138" y="1336"/>
                  </a:cubicBezTo>
                  <a:cubicBezTo>
                    <a:pt x="69" y="1495"/>
                    <a:pt x="1" y="1678"/>
                    <a:pt x="92" y="1838"/>
                  </a:cubicBezTo>
                  <a:cubicBezTo>
                    <a:pt x="138" y="1952"/>
                    <a:pt x="229" y="2020"/>
                    <a:pt x="320" y="2066"/>
                  </a:cubicBezTo>
                  <a:cubicBezTo>
                    <a:pt x="731" y="2340"/>
                    <a:pt x="1119" y="2591"/>
                    <a:pt x="1530" y="2865"/>
                  </a:cubicBezTo>
                  <a:cubicBezTo>
                    <a:pt x="1621" y="2910"/>
                    <a:pt x="1712" y="2979"/>
                    <a:pt x="1804" y="3002"/>
                  </a:cubicBezTo>
                  <a:cubicBezTo>
                    <a:pt x="1830" y="3007"/>
                    <a:pt x="1857" y="3009"/>
                    <a:pt x="1883" y="3009"/>
                  </a:cubicBezTo>
                  <a:cubicBezTo>
                    <a:pt x="2103" y="3009"/>
                    <a:pt x="2303" y="2848"/>
                    <a:pt x="2466" y="2705"/>
                  </a:cubicBezTo>
                  <a:cubicBezTo>
                    <a:pt x="2808" y="2385"/>
                    <a:pt x="3150" y="2089"/>
                    <a:pt x="3470" y="1769"/>
                  </a:cubicBezTo>
                  <a:cubicBezTo>
                    <a:pt x="3539" y="1701"/>
                    <a:pt x="3630" y="1632"/>
                    <a:pt x="3653" y="1541"/>
                  </a:cubicBezTo>
                  <a:cubicBezTo>
                    <a:pt x="3721" y="1427"/>
                    <a:pt x="3675" y="1290"/>
                    <a:pt x="3653" y="1153"/>
                  </a:cubicBezTo>
                  <a:cubicBezTo>
                    <a:pt x="3561" y="811"/>
                    <a:pt x="3447" y="445"/>
                    <a:pt x="3150" y="263"/>
                  </a:cubicBezTo>
                  <a:cubicBezTo>
                    <a:pt x="3014" y="171"/>
                    <a:pt x="2831" y="126"/>
                    <a:pt x="2671" y="103"/>
                  </a:cubicBezTo>
                  <a:cubicBezTo>
                    <a:pt x="2305" y="39"/>
                    <a:pt x="1999" y="0"/>
                    <a:pt x="1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9"/>
            <p:cNvSpPr/>
            <p:nvPr/>
          </p:nvSpPr>
          <p:spPr>
            <a:xfrm>
              <a:off x="5210400" y="954125"/>
              <a:ext cx="197475" cy="173250"/>
            </a:xfrm>
            <a:custGeom>
              <a:avLst/>
              <a:gdLst/>
              <a:ahLst/>
              <a:cxnLst/>
              <a:rect l="l" t="t" r="r" b="b"/>
              <a:pathLst>
                <a:path w="7899" h="6930" extrusionOk="0">
                  <a:moveTo>
                    <a:pt x="4293" y="1"/>
                  </a:moveTo>
                  <a:cubicBezTo>
                    <a:pt x="4088" y="1"/>
                    <a:pt x="3885" y="79"/>
                    <a:pt x="3698" y="173"/>
                  </a:cubicBezTo>
                  <a:cubicBezTo>
                    <a:pt x="2101" y="903"/>
                    <a:pt x="1" y="2455"/>
                    <a:pt x="1165" y="4418"/>
                  </a:cubicBezTo>
                  <a:cubicBezTo>
                    <a:pt x="1530" y="4989"/>
                    <a:pt x="2055" y="5445"/>
                    <a:pt x="2603" y="5879"/>
                  </a:cubicBezTo>
                  <a:cubicBezTo>
                    <a:pt x="2922" y="6153"/>
                    <a:pt x="3265" y="6404"/>
                    <a:pt x="3607" y="6678"/>
                  </a:cubicBezTo>
                  <a:cubicBezTo>
                    <a:pt x="3744" y="6792"/>
                    <a:pt x="3904" y="6929"/>
                    <a:pt x="4086" y="6929"/>
                  </a:cubicBezTo>
                  <a:cubicBezTo>
                    <a:pt x="4315" y="6929"/>
                    <a:pt x="4497" y="6769"/>
                    <a:pt x="4657" y="6632"/>
                  </a:cubicBezTo>
                  <a:lnTo>
                    <a:pt x="6894" y="4555"/>
                  </a:lnTo>
                  <a:cubicBezTo>
                    <a:pt x="7122" y="4350"/>
                    <a:pt x="7350" y="4144"/>
                    <a:pt x="7487" y="3893"/>
                  </a:cubicBezTo>
                  <a:cubicBezTo>
                    <a:pt x="7898" y="3231"/>
                    <a:pt x="7738" y="2296"/>
                    <a:pt x="7145" y="1816"/>
                  </a:cubicBezTo>
                  <a:cubicBezTo>
                    <a:pt x="6643" y="1428"/>
                    <a:pt x="5981" y="1337"/>
                    <a:pt x="5524" y="926"/>
                  </a:cubicBezTo>
                  <a:cubicBezTo>
                    <a:pt x="5159" y="629"/>
                    <a:pt x="4908" y="104"/>
                    <a:pt x="4429" y="13"/>
                  </a:cubicBezTo>
                  <a:cubicBezTo>
                    <a:pt x="4383" y="5"/>
                    <a:pt x="4338" y="1"/>
                    <a:pt x="4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6" name="Google Shape;1536;p39"/>
            <p:cNvSpPr/>
            <p:nvPr/>
          </p:nvSpPr>
          <p:spPr>
            <a:xfrm>
              <a:off x="5199550" y="1032575"/>
              <a:ext cx="103325" cy="89650"/>
            </a:xfrm>
            <a:custGeom>
              <a:avLst/>
              <a:gdLst/>
              <a:ahLst/>
              <a:cxnLst/>
              <a:rect l="l" t="t" r="r" b="b"/>
              <a:pathLst>
                <a:path w="4133" h="3586" extrusionOk="0">
                  <a:moveTo>
                    <a:pt x="3140" y="0"/>
                  </a:moveTo>
                  <a:cubicBezTo>
                    <a:pt x="2921" y="0"/>
                    <a:pt x="2693" y="42"/>
                    <a:pt x="2489" y="93"/>
                  </a:cubicBezTo>
                  <a:cubicBezTo>
                    <a:pt x="2078" y="207"/>
                    <a:pt x="1667" y="367"/>
                    <a:pt x="1370" y="664"/>
                  </a:cubicBezTo>
                  <a:cubicBezTo>
                    <a:pt x="1142" y="847"/>
                    <a:pt x="982" y="1098"/>
                    <a:pt x="777" y="1303"/>
                  </a:cubicBezTo>
                  <a:cubicBezTo>
                    <a:pt x="593" y="1487"/>
                    <a:pt x="354" y="1653"/>
                    <a:pt x="94" y="1653"/>
                  </a:cubicBezTo>
                  <a:cubicBezTo>
                    <a:pt x="63" y="1653"/>
                    <a:pt x="32" y="1650"/>
                    <a:pt x="1" y="1645"/>
                  </a:cubicBezTo>
                  <a:lnTo>
                    <a:pt x="1" y="1645"/>
                  </a:lnTo>
                  <a:lnTo>
                    <a:pt x="366" y="3403"/>
                  </a:lnTo>
                  <a:cubicBezTo>
                    <a:pt x="676" y="3524"/>
                    <a:pt x="1012" y="3586"/>
                    <a:pt x="1347" y="3586"/>
                  </a:cubicBezTo>
                  <a:cubicBezTo>
                    <a:pt x="1900" y="3586"/>
                    <a:pt x="2450" y="3416"/>
                    <a:pt x="2877" y="3061"/>
                  </a:cubicBezTo>
                  <a:cubicBezTo>
                    <a:pt x="3219" y="2764"/>
                    <a:pt x="3470" y="2376"/>
                    <a:pt x="3699" y="1988"/>
                  </a:cubicBezTo>
                  <a:cubicBezTo>
                    <a:pt x="3858" y="1714"/>
                    <a:pt x="3995" y="1440"/>
                    <a:pt x="4064" y="1143"/>
                  </a:cubicBezTo>
                  <a:cubicBezTo>
                    <a:pt x="4132" y="824"/>
                    <a:pt x="4087" y="481"/>
                    <a:pt x="3858" y="253"/>
                  </a:cubicBezTo>
                  <a:cubicBezTo>
                    <a:pt x="3669" y="64"/>
                    <a:pt x="3411" y="0"/>
                    <a:pt x="3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9"/>
            <p:cNvSpPr/>
            <p:nvPr/>
          </p:nvSpPr>
          <p:spPr>
            <a:xfrm>
              <a:off x="5286300" y="912775"/>
              <a:ext cx="78200" cy="98750"/>
            </a:xfrm>
            <a:custGeom>
              <a:avLst/>
              <a:gdLst/>
              <a:ahLst/>
              <a:cxnLst/>
              <a:rect l="l" t="t" r="r" b="b"/>
              <a:pathLst>
                <a:path w="3128" h="3950" extrusionOk="0">
                  <a:moveTo>
                    <a:pt x="1781" y="1"/>
                  </a:moveTo>
                  <a:lnTo>
                    <a:pt x="731" y="457"/>
                  </a:lnTo>
                  <a:cubicBezTo>
                    <a:pt x="571" y="822"/>
                    <a:pt x="411" y="1165"/>
                    <a:pt x="229" y="1530"/>
                  </a:cubicBezTo>
                  <a:cubicBezTo>
                    <a:pt x="114" y="1781"/>
                    <a:pt x="0" y="2032"/>
                    <a:pt x="0" y="2283"/>
                  </a:cubicBezTo>
                  <a:cubicBezTo>
                    <a:pt x="0" y="2671"/>
                    <a:pt x="229" y="3014"/>
                    <a:pt x="480" y="3288"/>
                  </a:cubicBezTo>
                  <a:cubicBezTo>
                    <a:pt x="754" y="3562"/>
                    <a:pt x="1073" y="3790"/>
                    <a:pt x="1416" y="3950"/>
                  </a:cubicBezTo>
                  <a:cubicBezTo>
                    <a:pt x="2055" y="3265"/>
                    <a:pt x="2602" y="2466"/>
                    <a:pt x="3013" y="1599"/>
                  </a:cubicBezTo>
                  <a:cubicBezTo>
                    <a:pt x="3059" y="1462"/>
                    <a:pt x="3127" y="1325"/>
                    <a:pt x="3082" y="1188"/>
                  </a:cubicBezTo>
                  <a:cubicBezTo>
                    <a:pt x="3059" y="1096"/>
                    <a:pt x="2990" y="1028"/>
                    <a:pt x="2922" y="937"/>
                  </a:cubicBezTo>
                  <a:cubicBezTo>
                    <a:pt x="2602" y="571"/>
                    <a:pt x="2192" y="252"/>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8" name="Google Shape;1538;p39"/>
            <p:cNvSpPr/>
            <p:nvPr/>
          </p:nvSpPr>
          <p:spPr>
            <a:xfrm>
              <a:off x="5314725" y="1071900"/>
              <a:ext cx="86300" cy="63400"/>
            </a:xfrm>
            <a:custGeom>
              <a:avLst/>
              <a:gdLst/>
              <a:ahLst/>
              <a:cxnLst/>
              <a:rect l="l" t="t" r="r" b="b"/>
              <a:pathLst>
                <a:path w="3452" h="2536" extrusionOk="0">
                  <a:moveTo>
                    <a:pt x="1507" y="1"/>
                  </a:moveTo>
                  <a:cubicBezTo>
                    <a:pt x="0" y="1"/>
                    <a:pt x="669" y="2536"/>
                    <a:pt x="2143" y="2536"/>
                  </a:cubicBezTo>
                  <a:cubicBezTo>
                    <a:pt x="2219" y="2536"/>
                    <a:pt x="2298" y="2529"/>
                    <a:pt x="2378" y="2515"/>
                  </a:cubicBezTo>
                  <a:cubicBezTo>
                    <a:pt x="2881" y="2423"/>
                    <a:pt x="3428" y="2013"/>
                    <a:pt x="3451" y="1465"/>
                  </a:cubicBezTo>
                  <a:cubicBezTo>
                    <a:pt x="3451" y="871"/>
                    <a:pt x="2173" y="50"/>
                    <a:pt x="1602" y="4"/>
                  </a:cubicBezTo>
                  <a:cubicBezTo>
                    <a:pt x="1570" y="2"/>
                    <a:pt x="1538" y="1"/>
                    <a:pt x="1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9"/>
            <p:cNvSpPr/>
            <p:nvPr/>
          </p:nvSpPr>
          <p:spPr>
            <a:xfrm>
              <a:off x="5435925" y="1093600"/>
              <a:ext cx="56400" cy="53700"/>
            </a:xfrm>
            <a:custGeom>
              <a:avLst/>
              <a:gdLst/>
              <a:ahLst/>
              <a:cxnLst/>
              <a:rect l="l" t="t" r="r" b="b"/>
              <a:pathLst>
                <a:path w="2256" h="2148" extrusionOk="0">
                  <a:moveTo>
                    <a:pt x="999" y="1"/>
                  </a:moveTo>
                  <a:cubicBezTo>
                    <a:pt x="487" y="1"/>
                    <a:pt x="0" y="341"/>
                    <a:pt x="178" y="1008"/>
                  </a:cubicBezTo>
                  <a:cubicBezTo>
                    <a:pt x="201" y="1099"/>
                    <a:pt x="269" y="1167"/>
                    <a:pt x="338" y="1236"/>
                  </a:cubicBezTo>
                  <a:cubicBezTo>
                    <a:pt x="703" y="1601"/>
                    <a:pt x="1137" y="1875"/>
                    <a:pt x="1616" y="2080"/>
                  </a:cubicBezTo>
                  <a:cubicBezTo>
                    <a:pt x="1707" y="2121"/>
                    <a:pt x="1819" y="2148"/>
                    <a:pt x="1925" y="2148"/>
                  </a:cubicBezTo>
                  <a:cubicBezTo>
                    <a:pt x="2059" y="2148"/>
                    <a:pt x="2181" y="2104"/>
                    <a:pt x="2232" y="1989"/>
                  </a:cubicBezTo>
                  <a:cubicBezTo>
                    <a:pt x="2255" y="1921"/>
                    <a:pt x="2255" y="1829"/>
                    <a:pt x="2232" y="1761"/>
                  </a:cubicBezTo>
                  <a:cubicBezTo>
                    <a:pt x="2187" y="1236"/>
                    <a:pt x="2118" y="688"/>
                    <a:pt x="1753" y="300"/>
                  </a:cubicBezTo>
                  <a:cubicBezTo>
                    <a:pt x="1561" y="100"/>
                    <a:pt x="1276" y="1"/>
                    <a:pt x="9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9"/>
            <p:cNvSpPr/>
            <p:nvPr/>
          </p:nvSpPr>
          <p:spPr>
            <a:xfrm>
              <a:off x="5275450" y="861375"/>
              <a:ext cx="39400" cy="32425"/>
            </a:xfrm>
            <a:custGeom>
              <a:avLst/>
              <a:gdLst/>
              <a:ahLst/>
              <a:cxnLst/>
              <a:rect l="l" t="t" r="r" b="b"/>
              <a:pathLst>
                <a:path w="1576" h="1297" extrusionOk="0">
                  <a:moveTo>
                    <a:pt x="817" y="1"/>
                  </a:moveTo>
                  <a:cubicBezTo>
                    <a:pt x="658" y="1"/>
                    <a:pt x="513" y="45"/>
                    <a:pt x="389" y="185"/>
                  </a:cubicBezTo>
                  <a:cubicBezTo>
                    <a:pt x="1" y="642"/>
                    <a:pt x="526" y="1189"/>
                    <a:pt x="982" y="1281"/>
                  </a:cubicBezTo>
                  <a:cubicBezTo>
                    <a:pt x="1035" y="1291"/>
                    <a:pt x="1088" y="1297"/>
                    <a:pt x="1141" y="1297"/>
                  </a:cubicBezTo>
                  <a:cubicBezTo>
                    <a:pt x="1316" y="1297"/>
                    <a:pt x="1477" y="1233"/>
                    <a:pt x="1530" y="1075"/>
                  </a:cubicBezTo>
                  <a:cubicBezTo>
                    <a:pt x="1576" y="961"/>
                    <a:pt x="1553" y="847"/>
                    <a:pt x="1530" y="733"/>
                  </a:cubicBezTo>
                  <a:cubicBezTo>
                    <a:pt x="1439" y="368"/>
                    <a:pt x="1461" y="117"/>
                    <a:pt x="1051" y="25"/>
                  </a:cubicBezTo>
                  <a:cubicBezTo>
                    <a:pt x="970" y="11"/>
                    <a:pt x="892" y="1"/>
                    <a:pt x="8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a:extLst>
              <a:ext uri="{FF2B5EF4-FFF2-40B4-BE49-F238E27FC236}">
                <a16:creationId xmlns:a16="http://schemas.microsoft.com/office/drawing/2014/main" id="{AAB846E1-AA22-4C5D-9FE8-A742C751234D}"/>
              </a:ext>
            </a:extLst>
          </p:cNvPr>
          <p:cNvPicPr>
            <a:picLocks noChangeAspect="1" noChangeArrowheads="1"/>
          </p:cNvPicPr>
          <p:nvPr/>
        </p:nvPicPr>
        <p:blipFill rotWithShape="1">
          <a:blip r:embed="rId3"/>
          <a:srcRect l="-2229" t="1188" r="898"/>
          <a:stretch/>
        </p:blipFill>
        <p:spPr bwMode="auto">
          <a:xfrm>
            <a:off x="3634424" y="1076959"/>
            <a:ext cx="1831125" cy="178561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2" name="Google Shape;1460;p37">
            <a:extLst>
              <a:ext uri="{FF2B5EF4-FFF2-40B4-BE49-F238E27FC236}">
                <a16:creationId xmlns:a16="http://schemas.microsoft.com/office/drawing/2014/main" id="{E938D0D1-C40F-493B-A398-C2657A14D0AC}"/>
              </a:ext>
            </a:extLst>
          </p:cNvPr>
          <p:cNvSpPr txBox="1">
            <a:spLocks/>
          </p:cNvSpPr>
          <p:nvPr/>
        </p:nvSpPr>
        <p:spPr>
          <a:xfrm>
            <a:off x="2957647" y="2833898"/>
            <a:ext cx="3330898" cy="4383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b="1" dirty="0"/>
              <a:t>Eng. Ziad Mostafa</a:t>
            </a:r>
          </a:p>
          <a:p>
            <a:pPr marL="0" indent="0"/>
            <a:r>
              <a:rPr lang="en-US" b="1" dirty="0"/>
              <a:t>Vice Head of Data Science &amp; Ai</a:t>
            </a:r>
          </a:p>
        </p:txBody>
      </p:sp>
      <p:sp>
        <p:nvSpPr>
          <p:cNvPr id="65" name="Google Shape;1460;p37">
            <a:extLst>
              <a:ext uri="{FF2B5EF4-FFF2-40B4-BE49-F238E27FC236}">
                <a16:creationId xmlns:a16="http://schemas.microsoft.com/office/drawing/2014/main" id="{BA5F8D11-FF85-455E-9074-E79BE4AD80F7}"/>
              </a:ext>
            </a:extLst>
          </p:cNvPr>
          <p:cNvSpPr txBox="1">
            <a:spLocks/>
          </p:cNvSpPr>
          <p:nvPr/>
        </p:nvSpPr>
        <p:spPr>
          <a:xfrm>
            <a:off x="3004496" y="3456041"/>
            <a:ext cx="3274417" cy="4450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1200" b="0" i="0" dirty="0">
                <a:effectLst/>
                <a:latin typeface="-apple-system"/>
              </a:rPr>
              <a:t>Microsoft Certified Data Scientist || Ex. Data Scientist @ ZeNN || Ex. Data Analyst Intern @ ENAKL || Ex. Data Science Trainee @ SHAI For AI</a:t>
            </a:r>
            <a:endParaRPr lang="en-US" sz="1100" dirty="0">
              <a:solidFill>
                <a:schemeClr val="bg1">
                  <a:lumMod val="95000"/>
                </a:schemeClr>
              </a:solidFill>
            </a:endParaRPr>
          </a:p>
        </p:txBody>
      </p:sp>
      <p:sp>
        <p:nvSpPr>
          <p:cNvPr id="66" name="Google Shape;1460;p37">
            <a:extLst>
              <a:ext uri="{FF2B5EF4-FFF2-40B4-BE49-F238E27FC236}">
                <a16:creationId xmlns:a16="http://schemas.microsoft.com/office/drawing/2014/main" id="{E3B947BB-AD7A-42B3-A954-DB9A3F140D76}"/>
              </a:ext>
            </a:extLst>
          </p:cNvPr>
          <p:cNvSpPr txBox="1">
            <a:spLocks/>
          </p:cNvSpPr>
          <p:nvPr/>
        </p:nvSpPr>
        <p:spPr>
          <a:xfrm>
            <a:off x="1966919" y="111866"/>
            <a:ext cx="5210162" cy="6073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2800" b="1" dirty="0"/>
              <a:t>Data Science &amp; AI Board</a:t>
            </a:r>
          </a:p>
        </p:txBody>
      </p:sp>
      <p:grpSp>
        <p:nvGrpSpPr>
          <p:cNvPr id="87" name="Google Shape;2593;p70">
            <a:extLst>
              <a:ext uri="{FF2B5EF4-FFF2-40B4-BE49-F238E27FC236}">
                <a16:creationId xmlns:a16="http://schemas.microsoft.com/office/drawing/2014/main" id="{F919E6DD-640A-4475-84E2-66EEA0A48DA4}"/>
              </a:ext>
            </a:extLst>
          </p:cNvPr>
          <p:cNvGrpSpPr/>
          <p:nvPr/>
        </p:nvGrpSpPr>
        <p:grpSpPr>
          <a:xfrm>
            <a:off x="3572950" y="1029411"/>
            <a:ext cx="1954072" cy="1880707"/>
            <a:chOff x="4049102" y="1311534"/>
            <a:chExt cx="1932300" cy="1932300"/>
          </a:xfrm>
        </p:grpSpPr>
        <p:sp>
          <p:nvSpPr>
            <p:cNvPr id="88" name="Google Shape;2594;p70">
              <a:extLst>
                <a:ext uri="{FF2B5EF4-FFF2-40B4-BE49-F238E27FC236}">
                  <a16:creationId xmlns:a16="http://schemas.microsoft.com/office/drawing/2014/main" id="{6FE2F06E-9046-44A5-B526-F733F3D666B2}"/>
                </a:ext>
              </a:extLst>
            </p:cNvPr>
            <p:cNvSpPr/>
            <p:nvPr/>
          </p:nvSpPr>
          <p:spPr>
            <a:xfrm>
              <a:off x="4049102" y="1311534"/>
              <a:ext cx="1932300" cy="19323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597;p70">
              <a:extLst>
                <a:ext uri="{FF2B5EF4-FFF2-40B4-BE49-F238E27FC236}">
                  <a16:creationId xmlns:a16="http://schemas.microsoft.com/office/drawing/2014/main" id="{F6686A6E-A088-4222-8454-5A7641406AB0}"/>
                </a:ext>
              </a:extLst>
            </p:cNvPr>
            <p:cNvSpPr/>
            <p:nvPr/>
          </p:nvSpPr>
          <p:spPr>
            <a:xfrm>
              <a:off x="5702292" y="1609863"/>
              <a:ext cx="196553" cy="196558"/>
            </a:xfrm>
            <a:custGeom>
              <a:avLst/>
              <a:gdLst/>
              <a:ahLst/>
              <a:cxnLst/>
              <a:rect l="l" t="t" r="r" b="b"/>
              <a:pathLst>
                <a:path w="25656" h="25657" extrusionOk="0">
                  <a:moveTo>
                    <a:pt x="12828" y="1"/>
                  </a:moveTo>
                  <a:cubicBezTo>
                    <a:pt x="5729" y="1"/>
                    <a:pt x="0" y="5753"/>
                    <a:pt x="0" y="12829"/>
                  </a:cubicBezTo>
                  <a:cubicBezTo>
                    <a:pt x="0" y="19905"/>
                    <a:pt x="5729" y="25657"/>
                    <a:pt x="12828" y="25657"/>
                  </a:cubicBezTo>
                  <a:cubicBezTo>
                    <a:pt x="19904" y="25657"/>
                    <a:pt x="25656" y="19905"/>
                    <a:pt x="25656" y="12829"/>
                  </a:cubicBezTo>
                  <a:cubicBezTo>
                    <a:pt x="25656" y="5753"/>
                    <a:pt x="19904" y="1"/>
                    <a:pt x="12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77" name="Picture 76">
            <a:hlinkClick r:id="rId4"/>
            <a:extLst>
              <a:ext uri="{FF2B5EF4-FFF2-40B4-BE49-F238E27FC236}">
                <a16:creationId xmlns:a16="http://schemas.microsoft.com/office/drawing/2014/main" id="{5CCC2E01-89BB-4DA5-8B09-5EB1ECD2119F}"/>
              </a:ext>
            </a:extLst>
          </p:cNvPr>
          <p:cNvPicPr>
            <a:picLocks noChangeAspect="1"/>
          </p:cNvPicPr>
          <p:nvPr/>
        </p:nvPicPr>
        <p:blipFill>
          <a:blip r:embed="rId5"/>
          <a:stretch>
            <a:fillRect/>
          </a:stretch>
        </p:blipFill>
        <p:spPr>
          <a:xfrm>
            <a:off x="4641099" y="4204831"/>
            <a:ext cx="367377" cy="367377"/>
          </a:xfrm>
          <a:prstGeom prst="rect">
            <a:avLst/>
          </a:prstGeom>
        </p:spPr>
      </p:pic>
      <p:pic>
        <p:nvPicPr>
          <p:cNvPr id="78" name="Picture 77">
            <a:hlinkClick r:id="rId6"/>
            <a:extLst>
              <a:ext uri="{FF2B5EF4-FFF2-40B4-BE49-F238E27FC236}">
                <a16:creationId xmlns:a16="http://schemas.microsoft.com/office/drawing/2014/main" id="{F2899C27-B54A-4FFE-9CE3-C9DEEE4ACE4B}"/>
              </a:ext>
            </a:extLst>
          </p:cNvPr>
          <p:cNvPicPr>
            <a:picLocks noChangeAspect="1"/>
          </p:cNvPicPr>
          <p:nvPr/>
        </p:nvPicPr>
        <p:blipFill>
          <a:blip r:embed="rId7"/>
          <a:stretch>
            <a:fillRect/>
          </a:stretch>
        </p:blipFill>
        <p:spPr>
          <a:xfrm>
            <a:off x="4192422" y="4203310"/>
            <a:ext cx="367377" cy="367377"/>
          </a:xfrm>
          <a:prstGeom prst="rect">
            <a:avLst/>
          </a:prstGeom>
        </p:spPr>
      </p:pic>
    </p:spTree>
    <p:extLst>
      <p:ext uri="{BB962C8B-B14F-4D97-AF65-F5344CB8AC3E}">
        <p14:creationId xmlns:p14="http://schemas.microsoft.com/office/powerpoint/2010/main" val="2700312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91"/>
        <p:cNvGrpSpPr/>
        <p:nvPr/>
      </p:nvGrpSpPr>
      <p:grpSpPr>
        <a:xfrm>
          <a:off x="0" y="0"/>
          <a:ext cx="0" cy="0"/>
          <a:chOff x="0" y="0"/>
          <a:chExt cx="0" cy="0"/>
        </a:xfrm>
      </p:grpSpPr>
      <p:grpSp>
        <p:nvGrpSpPr>
          <p:cNvPr id="1894" name="Google Shape;1894;p53"/>
          <p:cNvGrpSpPr/>
          <p:nvPr/>
        </p:nvGrpSpPr>
        <p:grpSpPr>
          <a:xfrm rot="2883712">
            <a:off x="-1359347" y="-1444409"/>
            <a:ext cx="3887489" cy="3891677"/>
            <a:chOff x="-2380606" y="634657"/>
            <a:chExt cx="3874200" cy="3874200"/>
          </a:xfrm>
        </p:grpSpPr>
        <p:grpSp>
          <p:nvGrpSpPr>
            <p:cNvPr id="1895" name="Google Shape;1895;p53"/>
            <p:cNvGrpSpPr/>
            <p:nvPr/>
          </p:nvGrpSpPr>
          <p:grpSpPr>
            <a:xfrm>
              <a:off x="-2380606" y="634657"/>
              <a:ext cx="3874200" cy="3874200"/>
              <a:chOff x="-5038081" y="-1708593"/>
              <a:chExt cx="3874200" cy="3874200"/>
            </a:xfrm>
          </p:grpSpPr>
          <p:sp>
            <p:nvSpPr>
              <p:cNvPr id="1896" name="Google Shape;1896;p53"/>
              <p:cNvSpPr/>
              <p:nvPr/>
            </p:nvSpPr>
            <p:spPr>
              <a:xfrm rot="5400000">
                <a:off x="-5038081" y="-1708593"/>
                <a:ext cx="3874200" cy="3874200"/>
              </a:xfrm>
              <a:prstGeom prst="arc">
                <a:avLst>
                  <a:gd name="adj1" fmla="val 11313936"/>
                  <a:gd name="adj2" fmla="val 20741516"/>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3"/>
              <p:cNvSpPr/>
              <p:nvPr/>
            </p:nvSpPr>
            <p:spPr>
              <a:xfrm rot="5400000">
                <a:off x="-4809326" y="-1271343"/>
                <a:ext cx="2999700" cy="2999700"/>
              </a:xfrm>
              <a:prstGeom prst="arc">
                <a:avLst>
                  <a:gd name="adj1" fmla="val 11313936"/>
                  <a:gd name="adj2" fmla="val 20741516"/>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8" name="Google Shape;1898;p53"/>
            <p:cNvGrpSpPr/>
            <p:nvPr/>
          </p:nvGrpSpPr>
          <p:grpSpPr>
            <a:xfrm rot="-5400000">
              <a:off x="732996" y="3775194"/>
              <a:ext cx="439962" cy="440865"/>
              <a:chOff x="6877026" y="-284106"/>
              <a:chExt cx="815802" cy="817476"/>
            </a:xfrm>
          </p:grpSpPr>
          <p:sp>
            <p:nvSpPr>
              <p:cNvPr id="1899" name="Google Shape;1899;p53"/>
              <p:cNvSpPr/>
              <p:nvPr/>
            </p:nvSpPr>
            <p:spPr>
              <a:xfrm>
                <a:off x="6877026" y="-284106"/>
                <a:ext cx="815802" cy="817476"/>
              </a:xfrm>
              <a:custGeom>
                <a:avLst/>
                <a:gdLst/>
                <a:ahLst/>
                <a:cxnLst/>
                <a:rect l="l" t="t" r="r" b="b"/>
                <a:pathLst>
                  <a:path w="11208" h="11231" extrusionOk="0">
                    <a:moveTo>
                      <a:pt x="5592" y="0"/>
                    </a:moveTo>
                    <a:cubicBezTo>
                      <a:pt x="2511" y="0"/>
                      <a:pt x="0" y="2511"/>
                      <a:pt x="0" y="5615"/>
                    </a:cubicBezTo>
                    <a:cubicBezTo>
                      <a:pt x="0" y="8720"/>
                      <a:pt x="2511" y="11230"/>
                      <a:pt x="5592" y="11230"/>
                    </a:cubicBezTo>
                    <a:cubicBezTo>
                      <a:pt x="8696" y="11230"/>
                      <a:pt x="11207" y="8720"/>
                      <a:pt x="11207" y="5615"/>
                    </a:cubicBezTo>
                    <a:cubicBezTo>
                      <a:pt x="11207" y="2511"/>
                      <a:pt x="8696" y="0"/>
                      <a:pt x="5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3"/>
              <p:cNvSpPr/>
              <p:nvPr/>
            </p:nvSpPr>
            <p:spPr>
              <a:xfrm>
                <a:off x="6877026" y="-284106"/>
                <a:ext cx="815802" cy="744252"/>
              </a:xfrm>
              <a:custGeom>
                <a:avLst/>
                <a:gdLst/>
                <a:ahLst/>
                <a:cxnLst/>
                <a:rect l="l" t="t" r="r" b="b"/>
                <a:pathLst>
                  <a:path w="11208" h="10225" extrusionOk="0">
                    <a:moveTo>
                      <a:pt x="5592" y="0"/>
                    </a:moveTo>
                    <a:cubicBezTo>
                      <a:pt x="5387" y="0"/>
                      <a:pt x="5181" y="23"/>
                      <a:pt x="4976" y="46"/>
                    </a:cubicBezTo>
                    <a:cubicBezTo>
                      <a:pt x="4542" y="3036"/>
                      <a:pt x="6505" y="1598"/>
                      <a:pt x="7373" y="2443"/>
                    </a:cubicBezTo>
                    <a:cubicBezTo>
                      <a:pt x="8286" y="3356"/>
                      <a:pt x="6870" y="5136"/>
                      <a:pt x="7647" y="5935"/>
                    </a:cubicBezTo>
                    <a:cubicBezTo>
                      <a:pt x="7926" y="6222"/>
                      <a:pt x="8205" y="6285"/>
                      <a:pt x="8468" y="6285"/>
                    </a:cubicBezTo>
                    <a:cubicBezTo>
                      <a:pt x="8673" y="6285"/>
                      <a:pt x="8869" y="6247"/>
                      <a:pt x="9048" y="6247"/>
                    </a:cubicBezTo>
                    <a:cubicBezTo>
                      <a:pt x="9276" y="6247"/>
                      <a:pt x="9476" y="6310"/>
                      <a:pt x="9632" y="6597"/>
                    </a:cubicBezTo>
                    <a:cubicBezTo>
                      <a:pt x="10020" y="7304"/>
                      <a:pt x="9701" y="8286"/>
                      <a:pt x="10431" y="8468"/>
                    </a:cubicBezTo>
                    <a:cubicBezTo>
                      <a:pt x="10933" y="7624"/>
                      <a:pt x="11207" y="6665"/>
                      <a:pt x="11207" y="5615"/>
                    </a:cubicBezTo>
                    <a:cubicBezTo>
                      <a:pt x="11207" y="2511"/>
                      <a:pt x="8696" y="0"/>
                      <a:pt x="5592" y="0"/>
                    </a:cubicBezTo>
                    <a:close/>
                    <a:moveTo>
                      <a:pt x="936" y="2488"/>
                    </a:moveTo>
                    <a:cubicBezTo>
                      <a:pt x="342" y="3378"/>
                      <a:pt x="0" y="4451"/>
                      <a:pt x="0" y="5615"/>
                    </a:cubicBezTo>
                    <a:cubicBezTo>
                      <a:pt x="0" y="6825"/>
                      <a:pt x="388" y="7966"/>
                      <a:pt x="1050" y="8879"/>
                    </a:cubicBezTo>
                    <a:cubicBezTo>
                      <a:pt x="1187" y="8560"/>
                      <a:pt x="1301" y="8172"/>
                      <a:pt x="1370" y="7738"/>
                    </a:cubicBezTo>
                    <a:cubicBezTo>
                      <a:pt x="1643" y="6186"/>
                      <a:pt x="2420" y="6369"/>
                      <a:pt x="3310" y="5821"/>
                    </a:cubicBezTo>
                    <a:cubicBezTo>
                      <a:pt x="4200" y="5273"/>
                      <a:pt x="3287" y="4269"/>
                      <a:pt x="2488" y="4109"/>
                    </a:cubicBezTo>
                    <a:cubicBezTo>
                      <a:pt x="1803" y="3972"/>
                      <a:pt x="1575" y="3082"/>
                      <a:pt x="936" y="2488"/>
                    </a:cubicBezTo>
                    <a:close/>
                    <a:moveTo>
                      <a:pt x="4041" y="8435"/>
                    </a:moveTo>
                    <a:cubicBezTo>
                      <a:pt x="3996" y="8435"/>
                      <a:pt x="3950" y="8445"/>
                      <a:pt x="3903" y="8468"/>
                    </a:cubicBezTo>
                    <a:cubicBezTo>
                      <a:pt x="3492" y="8651"/>
                      <a:pt x="3173" y="9313"/>
                      <a:pt x="4017" y="9929"/>
                    </a:cubicBezTo>
                    <a:cubicBezTo>
                      <a:pt x="4293" y="10143"/>
                      <a:pt x="4652" y="10225"/>
                      <a:pt x="5002" y="10225"/>
                    </a:cubicBezTo>
                    <a:cubicBezTo>
                      <a:pt x="5551" y="10225"/>
                      <a:pt x="6078" y="10024"/>
                      <a:pt x="6231" y="9815"/>
                    </a:cubicBezTo>
                    <a:cubicBezTo>
                      <a:pt x="6499" y="9458"/>
                      <a:pt x="6091" y="8993"/>
                      <a:pt x="5689" y="8993"/>
                    </a:cubicBezTo>
                    <a:cubicBezTo>
                      <a:pt x="5680" y="8993"/>
                      <a:pt x="5670" y="8993"/>
                      <a:pt x="5661" y="8993"/>
                    </a:cubicBezTo>
                    <a:cubicBezTo>
                      <a:pt x="5617" y="8996"/>
                      <a:pt x="5575" y="8998"/>
                      <a:pt x="5534" y="8998"/>
                    </a:cubicBezTo>
                    <a:cubicBezTo>
                      <a:pt x="4699" y="8998"/>
                      <a:pt x="4375" y="8435"/>
                      <a:pt x="4041" y="84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1" name="Google Shape;1901;p53"/>
            <p:cNvGrpSpPr/>
            <p:nvPr/>
          </p:nvGrpSpPr>
          <p:grpSpPr>
            <a:xfrm rot="-5400000">
              <a:off x="383131" y="1576641"/>
              <a:ext cx="349428" cy="349428"/>
              <a:chOff x="3750000" y="-1887300"/>
              <a:chExt cx="1325598" cy="1325598"/>
            </a:xfrm>
          </p:grpSpPr>
          <p:sp>
            <p:nvSpPr>
              <p:cNvPr id="1902" name="Google Shape;1902;p53"/>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3"/>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3"/>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3"/>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3"/>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3"/>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3"/>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3"/>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3"/>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3"/>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3"/>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3"/>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 name="Google Shape;1706;p49">
            <a:extLst>
              <a:ext uri="{FF2B5EF4-FFF2-40B4-BE49-F238E27FC236}">
                <a16:creationId xmlns:a16="http://schemas.microsoft.com/office/drawing/2014/main" id="{9A5B0C01-048F-4371-9AA7-56BF3B2CE594}"/>
              </a:ext>
            </a:extLst>
          </p:cNvPr>
          <p:cNvSpPr txBox="1">
            <a:spLocks noGrp="1"/>
          </p:cNvSpPr>
          <p:nvPr>
            <p:ph type="title"/>
          </p:nvPr>
        </p:nvSpPr>
        <p:spPr>
          <a:xfrm>
            <a:off x="897262" y="3567269"/>
            <a:ext cx="7349474" cy="700823"/>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3200" dirty="0"/>
              <a:t>😫 Practice Time 😫</a:t>
            </a:r>
            <a:endParaRPr sz="3200" dirty="0"/>
          </a:p>
        </p:txBody>
      </p:sp>
      <p:pic>
        <p:nvPicPr>
          <p:cNvPr id="1028" name="Picture 4" descr="M Countdown Tv Program GIFs - Find &amp; Share on GIPHY">
            <a:extLst>
              <a:ext uri="{FF2B5EF4-FFF2-40B4-BE49-F238E27FC236}">
                <a16:creationId xmlns:a16="http://schemas.microsoft.com/office/drawing/2014/main" id="{F4E1C389-9B6A-49BF-B80B-BB771CB097E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860694" y="1331113"/>
            <a:ext cx="3422611" cy="1916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5406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9" name="Google Shape;1569;p41"/>
          <p:cNvSpPr txBox="1">
            <a:spLocks noGrp="1"/>
          </p:cNvSpPr>
          <p:nvPr>
            <p:ph type="title" idx="2"/>
          </p:nvPr>
        </p:nvSpPr>
        <p:spPr>
          <a:xfrm>
            <a:off x="625126" y="2329081"/>
            <a:ext cx="8539325" cy="915900"/>
          </a:xfrm>
          <a:prstGeom prst="rect">
            <a:avLst/>
          </a:prstGeom>
        </p:spPr>
        <p:txBody>
          <a:bodyPr spcFirstLastPara="1" wrap="square" lIns="91425" tIns="91425" rIns="91425" bIns="91425" anchor="ctr" anchorCtr="0">
            <a:noAutofit/>
          </a:bodyPr>
          <a:lstStyle/>
          <a:p>
            <a:r>
              <a:rPr lang="en-US" sz="4000" dirty="0"/>
              <a:t>03. Model Deployment </a:t>
            </a:r>
            <a:br>
              <a:rPr lang="en-US" sz="4000" dirty="0"/>
            </a:br>
            <a:endParaRPr lang="en-US" sz="4000" dirty="0"/>
          </a:p>
        </p:txBody>
      </p:sp>
      <p:grpSp>
        <p:nvGrpSpPr>
          <p:cNvPr id="1571" name="Google Shape;1571;p41"/>
          <p:cNvGrpSpPr/>
          <p:nvPr/>
        </p:nvGrpSpPr>
        <p:grpSpPr>
          <a:xfrm>
            <a:off x="8198126" y="2735049"/>
            <a:ext cx="757712" cy="757712"/>
            <a:chOff x="3750000" y="-1887300"/>
            <a:chExt cx="1325598" cy="1325598"/>
          </a:xfrm>
        </p:grpSpPr>
        <p:sp>
          <p:nvSpPr>
            <p:cNvPr id="1572" name="Google Shape;1572;p41"/>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1"/>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1"/>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1"/>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1"/>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1"/>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1"/>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1"/>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1"/>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1"/>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1"/>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1"/>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4" name="Google Shape;1584;p41"/>
          <p:cNvGrpSpPr/>
          <p:nvPr/>
        </p:nvGrpSpPr>
        <p:grpSpPr>
          <a:xfrm>
            <a:off x="6258240" y="3861424"/>
            <a:ext cx="890914" cy="656393"/>
            <a:chOff x="615049" y="-2153927"/>
            <a:chExt cx="1417751" cy="1044546"/>
          </a:xfrm>
        </p:grpSpPr>
        <p:sp>
          <p:nvSpPr>
            <p:cNvPr id="1585" name="Google Shape;1585;p41"/>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1"/>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7" name="Google Shape;1587;p41"/>
          <p:cNvGrpSpPr/>
          <p:nvPr/>
        </p:nvGrpSpPr>
        <p:grpSpPr>
          <a:xfrm>
            <a:off x="6197153" y="1028035"/>
            <a:ext cx="2368792" cy="1932079"/>
            <a:chOff x="0" y="218808"/>
            <a:chExt cx="1325569" cy="1081186"/>
          </a:xfrm>
        </p:grpSpPr>
        <p:sp>
          <p:nvSpPr>
            <p:cNvPr id="1588" name="Google Shape;1588;p41"/>
            <p:cNvSpPr/>
            <p:nvPr/>
          </p:nvSpPr>
          <p:spPr>
            <a:xfrm>
              <a:off x="0" y="500161"/>
              <a:ext cx="6340" cy="7925"/>
            </a:xfrm>
            <a:custGeom>
              <a:avLst/>
              <a:gdLst/>
              <a:ahLst/>
              <a:cxnLst/>
              <a:rect l="l" t="t" r="r" b="b"/>
              <a:pathLst>
                <a:path w="92" h="115" extrusionOk="0">
                  <a:moveTo>
                    <a:pt x="46" y="1"/>
                  </a:moveTo>
                  <a:cubicBezTo>
                    <a:pt x="23" y="1"/>
                    <a:pt x="0" y="24"/>
                    <a:pt x="0" y="69"/>
                  </a:cubicBezTo>
                  <a:cubicBezTo>
                    <a:pt x="0" y="92"/>
                    <a:pt x="23" y="115"/>
                    <a:pt x="46" y="115"/>
                  </a:cubicBezTo>
                  <a:cubicBezTo>
                    <a:pt x="69" y="115"/>
                    <a:pt x="91" y="92"/>
                    <a:pt x="91" y="69"/>
                  </a:cubicBezTo>
                  <a:cubicBezTo>
                    <a:pt x="91" y="24"/>
                    <a:pt x="69" y="1"/>
                    <a:pt x="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1"/>
            <p:cNvSpPr/>
            <p:nvPr/>
          </p:nvSpPr>
          <p:spPr>
            <a:xfrm>
              <a:off x="244425" y="218808"/>
              <a:ext cx="1081144" cy="1081186"/>
            </a:xfrm>
            <a:custGeom>
              <a:avLst/>
              <a:gdLst/>
              <a:ahLst/>
              <a:cxnLst/>
              <a:rect l="l" t="t" r="r" b="b"/>
              <a:pathLst>
                <a:path w="25656" h="25657" extrusionOk="0">
                  <a:moveTo>
                    <a:pt x="12828" y="1"/>
                  </a:moveTo>
                  <a:cubicBezTo>
                    <a:pt x="5729" y="1"/>
                    <a:pt x="0" y="5753"/>
                    <a:pt x="0" y="12829"/>
                  </a:cubicBezTo>
                  <a:cubicBezTo>
                    <a:pt x="0" y="19905"/>
                    <a:pt x="5729" y="25657"/>
                    <a:pt x="12828" y="25657"/>
                  </a:cubicBezTo>
                  <a:cubicBezTo>
                    <a:pt x="19904" y="25657"/>
                    <a:pt x="25656" y="19905"/>
                    <a:pt x="25656" y="12829"/>
                  </a:cubicBezTo>
                  <a:cubicBezTo>
                    <a:pt x="25656" y="5753"/>
                    <a:pt x="19904" y="1"/>
                    <a:pt x="12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1"/>
            <p:cNvSpPr/>
            <p:nvPr/>
          </p:nvSpPr>
          <p:spPr>
            <a:xfrm>
              <a:off x="858057" y="332289"/>
              <a:ext cx="161649" cy="107794"/>
            </a:xfrm>
            <a:custGeom>
              <a:avLst/>
              <a:gdLst/>
              <a:ahLst/>
              <a:cxnLst/>
              <a:rect l="l" t="t" r="r" b="b"/>
              <a:pathLst>
                <a:path w="3836" h="2558" extrusionOk="0">
                  <a:moveTo>
                    <a:pt x="1391" y="1"/>
                  </a:moveTo>
                  <a:cubicBezTo>
                    <a:pt x="990" y="1"/>
                    <a:pt x="666" y="94"/>
                    <a:pt x="183" y="435"/>
                  </a:cubicBezTo>
                  <a:cubicBezTo>
                    <a:pt x="115" y="481"/>
                    <a:pt x="24" y="549"/>
                    <a:pt x="1" y="640"/>
                  </a:cubicBezTo>
                  <a:cubicBezTo>
                    <a:pt x="1" y="709"/>
                    <a:pt x="1" y="755"/>
                    <a:pt x="24" y="823"/>
                  </a:cubicBezTo>
                  <a:cubicBezTo>
                    <a:pt x="229" y="1325"/>
                    <a:pt x="617" y="1736"/>
                    <a:pt x="1097" y="2033"/>
                  </a:cubicBezTo>
                  <a:cubicBezTo>
                    <a:pt x="1576" y="2307"/>
                    <a:pt x="2101" y="2444"/>
                    <a:pt x="2649" y="2558"/>
                  </a:cubicBezTo>
                  <a:lnTo>
                    <a:pt x="2740" y="2558"/>
                  </a:lnTo>
                  <a:cubicBezTo>
                    <a:pt x="2786" y="2535"/>
                    <a:pt x="2808" y="2466"/>
                    <a:pt x="2831" y="2421"/>
                  </a:cubicBezTo>
                  <a:cubicBezTo>
                    <a:pt x="3014" y="1942"/>
                    <a:pt x="3676" y="1713"/>
                    <a:pt x="3767" y="1188"/>
                  </a:cubicBezTo>
                  <a:cubicBezTo>
                    <a:pt x="3836" y="846"/>
                    <a:pt x="3607" y="504"/>
                    <a:pt x="3288" y="321"/>
                  </a:cubicBezTo>
                  <a:cubicBezTo>
                    <a:pt x="2991" y="138"/>
                    <a:pt x="2626" y="93"/>
                    <a:pt x="2261" y="70"/>
                  </a:cubicBezTo>
                  <a:cubicBezTo>
                    <a:pt x="1907" y="35"/>
                    <a:pt x="1635" y="1"/>
                    <a:pt x="1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1"/>
            <p:cNvSpPr/>
            <p:nvPr/>
          </p:nvSpPr>
          <p:spPr>
            <a:xfrm>
              <a:off x="244425" y="352516"/>
              <a:ext cx="469440" cy="915744"/>
            </a:xfrm>
            <a:custGeom>
              <a:avLst/>
              <a:gdLst/>
              <a:ahLst/>
              <a:cxnLst/>
              <a:rect l="l" t="t" r="r" b="b"/>
              <a:pathLst>
                <a:path w="11140" h="21731" extrusionOk="0">
                  <a:moveTo>
                    <a:pt x="4360" y="1"/>
                  </a:moveTo>
                  <a:cubicBezTo>
                    <a:pt x="1826" y="2238"/>
                    <a:pt x="183" y="5456"/>
                    <a:pt x="0" y="9040"/>
                  </a:cubicBezTo>
                  <a:lnTo>
                    <a:pt x="754" y="9633"/>
                  </a:lnTo>
                  <a:lnTo>
                    <a:pt x="1210" y="10455"/>
                  </a:lnTo>
                  <a:lnTo>
                    <a:pt x="2077" y="11117"/>
                  </a:lnTo>
                  <a:lnTo>
                    <a:pt x="2762" y="11117"/>
                  </a:lnTo>
                  <a:lnTo>
                    <a:pt x="3401" y="11459"/>
                  </a:lnTo>
                  <a:lnTo>
                    <a:pt x="3630" y="12075"/>
                  </a:lnTo>
                  <a:lnTo>
                    <a:pt x="3698" y="12669"/>
                  </a:lnTo>
                  <a:lnTo>
                    <a:pt x="3287" y="13536"/>
                  </a:lnTo>
                  <a:lnTo>
                    <a:pt x="2876" y="14152"/>
                  </a:lnTo>
                  <a:lnTo>
                    <a:pt x="3013" y="14928"/>
                  </a:lnTo>
                  <a:lnTo>
                    <a:pt x="3812" y="15431"/>
                  </a:lnTo>
                  <a:lnTo>
                    <a:pt x="4383" y="16207"/>
                  </a:lnTo>
                  <a:lnTo>
                    <a:pt x="4497" y="17804"/>
                  </a:lnTo>
                  <a:lnTo>
                    <a:pt x="4246" y="19037"/>
                  </a:lnTo>
                  <a:lnTo>
                    <a:pt x="4337" y="19265"/>
                  </a:lnTo>
                  <a:cubicBezTo>
                    <a:pt x="5547" y="20338"/>
                    <a:pt x="6962" y="21183"/>
                    <a:pt x="8514" y="21730"/>
                  </a:cubicBezTo>
                  <a:lnTo>
                    <a:pt x="8925" y="21388"/>
                  </a:lnTo>
                  <a:lnTo>
                    <a:pt x="10272" y="18672"/>
                  </a:lnTo>
                  <a:lnTo>
                    <a:pt x="10797" y="16595"/>
                  </a:lnTo>
                  <a:lnTo>
                    <a:pt x="11139" y="15157"/>
                  </a:lnTo>
                  <a:lnTo>
                    <a:pt x="10386" y="14152"/>
                  </a:lnTo>
                  <a:lnTo>
                    <a:pt x="8080" y="13080"/>
                  </a:lnTo>
                  <a:lnTo>
                    <a:pt x="6528" y="13080"/>
                  </a:lnTo>
                  <a:lnTo>
                    <a:pt x="6757" y="12075"/>
                  </a:lnTo>
                  <a:lnTo>
                    <a:pt x="5821" y="10934"/>
                  </a:lnTo>
                  <a:lnTo>
                    <a:pt x="3972" y="10455"/>
                  </a:lnTo>
                  <a:lnTo>
                    <a:pt x="3515" y="10934"/>
                  </a:lnTo>
                  <a:lnTo>
                    <a:pt x="2488" y="10455"/>
                  </a:lnTo>
                  <a:lnTo>
                    <a:pt x="3470" y="8994"/>
                  </a:lnTo>
                  <a:lnTo>
                    <a:pt x="4611" y="8697"/>
                  </a:lnTo>
                  <a:lnTo>
                    <a:pt x="6232" y="6620"/>
                  </a:lnTo>
                  <a:lnTo>
                    <a:pt x="6277" y="5616"/>
                  </a:lnTo>
                  <a:lnTo>
                    <a:pt x="6985" y="4954"/>
                  </a:lnTo>
                  <a:lnTo>
                    <a:pt x="6985" y="3333"/>
                  </a:lnTo>
                  <a:lnTo>
                    <a:pt x="6049" y="2101"/>
                  </a:lnTo>
                  <a:lnTo>
                    <a:pt x="6049" y="1484"/>
                  </a:lnTo>
                  <a:lnTo>
                    <a:pt x="5068" y="389"/>
                  </a:lnTo>
                  <a:lnTo>
                    <a:pt x="43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1"/>
            <p:cNvSpPr/>
            <p:nvPr/>
          </p:nvSpPr>
          <p:spPr>
            <a:xfrm>
              <a:off x="610868" y="218808"/>
              <a:ext cx="348245" cy="114537"/>
            </a:xfrm>
            <a:custGeom>
              <a:avLst/>
              <a:gdLst/>
              <a:ahLst/>
              <a:cxnLst/>
              <a:rect l="l" t="t" r="r" b="b"/>
              <a:pathLst>
                <a:path w="8264" h="2718" extrusionOk="0">
                  <a:moveTo>
                    <a:pt x="4109" y="1"/>
                  </a:moveTo>
                  <a:cubicBezTo>
                    <a:pt x="2671" y="1"/>
                    <a:pt x="1302" y="229"/>
                    <a:pt x="1" y="686"/>
                  </a:cubicBezTo>
                  <a:cubicBezTo>
                    <a:pt x="549" y="1028"/>
                    <a:pt x="1074" y="1393"/>
                    <a:pt x="1621" y="1759"/>
                  </a:cubicBezTo>
                  <a:cubicBezTo>
                    <a:pt x="2329" y="2215"/>
                    <a:pt x="3082" y="2717"/>
                    <a:pt x="3927" y="2717"/>
                  </a:cubicBezTo>
                  <a:cubicBezTo>
                    <a:pt x="3927" y="2717"/>
                    <a:pt x="6141" y="1781"/>
                    <a:pt x="6734" y="1462"/>
                  </a:cubicBezTo>
                  <a:cubicBezTo>
                    <a:pt x="7236" y="1211"/>
                    <a:pt x="7739" y="937"/>
                    <a:pt x="8264" y="731"/>
                  </a:cubicBezTo>
                  <a:cubicBezTo>
                    <a:pt x="8172" y="686"/>
                    <a:pt x="8104" y="640"/>
                    <a:pt x="8012" y="594"/>
                  </a:cubicBezTo>
                  <a:cubicBezTo>
                    <a:pt x="6780" y="206"/>
                    <a:pt x="5479" y="1"/>
                    <a:pt x="4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1"/>
            <p:cNvSpPr/>
            <p:nvPr/>
          </p:nvSpPr>
          <p:spPr>
            <a:xfrm>
              <a:off x="973476" y="340001"/>
              <a:ext cx="351153" cy="526202"/>
            </a:xfrm>
            <a:custGeom>
              <a:avLst/>
              <a:gdLst/>
              <a:ahLst/>
              <a:cxnLst/>
              <a:rect l="l" t="t" r="r" b="b"/>
              <a:pathLst>
                <a:path w="8333" h="12487" extrusionOk="0">
                  <a:moveTo>
                    <a:pt x="3607" y="1"/>
                  </a:moveTo>
                  <a:cubicBezTo>
                    <a:pt x="2854" y="709"/>
                    <a:pt x="914" y="2580"/>
                    <a:pt x="777" y="2763"/>
                  </a:cubicBezTo>
                  <a:cubicBezTo>
                    <a:pt x="777" y="2763"/>
                    <a:pt x="1325" y="4566"/>
                    <a:pt x="1439" y="4794"/>
                  </a:cubicBezTo>
                  <a:cubicBezTo>
                    <a:pt x="1439" y="4794"/>
                    <a:pt x="2763" y="6027"/>
                    <a:pt x="2877" y="6095"/>
                  </a:cubicBezTo>
                  <a:lnTo>
                    <a:pt x="2968" y="7784"/>
                  </a:lnTo>
                  <a:cubicBezTo>
                    <a:pt x="2968" y="7784"/>
                    <a:pt x="2420" y="8241"/>
                    <a:pt x="2352" y="8423"/>
                  </a:cubicBezTo>
                  <a:cubicBezTo>
                    <a:pt x="2306" y="8606"/>
                    <a:pt x="2101" y="9519"/>
                    <a:pt x="2101" y="9519"/>
                  </a:cubicBezTo>
                  <a:lnTo>
                    <a:pt x="1" y="9725"/>
                  </a:lnTo>
                  <a:lnTo>
                    <a:pt x="206" y="11163"/>
                  </a:lnTo>
                  <a:lnTo>
                    <a:pt x="594" y="11802"/>
                  </a:lnTo>
                  <a:lnTo>
                    <a:pt x="1485" y="12030"/>
                  </a:lnTo>
                  <a:lnTo>
                    <a:pt x="2306" y="11551"/>
                  </a:lnTo>
                  <a:lnTo>
                    <a:pt x="2466" y="10386"/>
                  </a:lnTo>
                  <a:lnTo>
                    <a:pt x="3881" y="10135"/>
                  </a:lnTo>
                  <a:lnTo>
                    <a:pt x="5296" y="9565"/>
                  </a:lnTo>
                  <a:lnTo>
                    <a:pt x="6050" y="10318"/>
                  </a:lnTo>
                  <a:lnTo>
                    <a:pt x="6849" y="12486"/>
                  </a:lnTo>
                  <a:lnTo>
                    <a:pt x="7602" y="12144"/>
                  </a:lnTo>
                  <a:lnTo>
                    <a:pt x="7419" y="9679"/>
                  </a:lnTo>
                  <a:lnTo>
                    <a:pt x="8332" y="10090"/>
                  </a:lnTo>
                  <a:cubicBezTo>
                    <a:pt x="8332" y="10044"/>
                    <a:pt x="8332" y="9998"/>
                    <a:pt x="8332" y="9953"/>
                  </a:cubicBezTo>
                  <a:cubicBezTo>
                    <a:pt x="8332" y="5936"/>
                    <a:pt x="6483" y="2352"/>
                    <a:pt x="36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1"/>
            <p:cNvSpPr/>
            <p:nvPr/>
          </p:nvSpPr>
          <p:spPr>
            <a:xfrm>
              <a:off x="902303" y="875759"/>
              <a:ext cx="392492" cy="341503"/>
            </a:xfrm>
            <a:custGeom>
              <a:avLst/>
              <a:gdLst/>
              <a:ahLst/>
              <a:cxnLst/>
              <a:rect l="l" t="t" r="r" b="b"/>
              <a:pathLst>
                <a:path w="9314" h="8104" extrusionOk="0">
                  <a:moveTo>
                    <a:pt x="3174" y="1"/>
                  </a:moveTo>
                  <a:lnTo>
                    <a:pt x="1507" y="252"/>
                  </a:lnTo>
                  <a:lnTo>
                    <a:pt x="594" y="685"/>
                  </a:lnTo>
                  <a:lnTo>
                    <a:pt x="115" y="1964"/>
                  </a:lnTo>
                  <a:lnTo>
                    <a:pt x="1" y="3287"/>
                  </a:lnTo>
                  <a:lnTo>
                    <a:pt x="937" y="4817"/>
                  </a:lnTo>
                  <a:lnTo>
                    <a:pt x="3014" y="5319"/>
                  </a:lnTo>
                  <a:lnTo>
                    <a:pt x="3995" y="8104"/>
                  </a:lnTo>
                  <a:cubicBezTo>
                    <a:pt x="6460" y="6574"/>
                    <a:pt x="8332" y="4246"/>
                    <a:pt x="9314" y="1484"/>
                  </a:cubicBezTo>
                  <a:lnTo>
                    <a:pt x="8538" y="1461"/>
                  </a:lnTo>
                  <a:lnTo>
                    <a:pt x="7396" y="1233"/>
                  </a:lnTo>
                  <a:lnTo>
                    <a:pt x="7031" y="252"/>
                  </a:lnTo>
                  <a:lnTo>
                    <a:pt x="4041" y="183"/>
                  </a:lnTo>
                  <a:lnTo>
                    <a:pt x="31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5" name="Google Shape;1595;p41"/>
          <p:cNvSpPr/>
          <p:nvPr/>
        </p:nvSpPr>
        <p:spPr>
          <a:xfrm>
            <a:off x="3653451" y="-20451"/>
            <a:ext cx="5511000" cy="5511000"/>
          </a:xfrm>
          <a:prstGeom prst="arc">
            <a:avLst>
              <a:gd name="adj1" fmla="val 16200000"/>
              <a:gd name="adj2" fmla="val 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6" name="Google Shape;1596;p41"/>
          <p:cNvGrpSpPr/>
          <p:nvPr/>
        </p:nvGrpSpPr>
        <p:grpSpPr>
          <a:xfrm>
            <a:off x="7907603" y="342648"/>
            <a:ext cx="757712" cy="757712"/>
            <a:chOff x="3750000" y="-1887300"/>
            <a:chExt cx="1325598" cy="1325598"/>
          </a:xfrm>
        </p:grpSpPr>
        <p:sp>
          <p:nvSpPr>
            <p:cNvPr id="1597" name="Google Shape;1597;p41"/>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1"/>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1"/>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1"/>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1"/>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1"/>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1"/>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1"/>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1"/>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1"/>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1"/>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1"/>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90787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4E69DB0-9F70-4F83-3ED1-F582CEF2E68A}"/>
              </a:ext>
            </a:extLst>
          </p:cNvPr>
          <p:cNvSpPr txBox="1"/>
          <p:nvPr/>
        </p:nvSpPr>
        <p:spPr>
          <a:xfrm>
            <a:off x="282645" y="749221"/>
            <a:ext cx="8082517" cy="1015663"/>
          </a:xfrm>
          <a:prstGeom prst="rect">
            <a:avLst/>
          </a:prstGeom>
          <a:noFill/>
        </p:spPr>
        <p:txBody>
          <a:bodyPr wrap="square" rtlCol="0">
            <a:spAutoFit/>
          </a:bodyPr>
          <a:lstStyle/>
          <a:p>
            <a:r>
              <a:rPr lang="en-US" sz="1200" b="1" kern="1200" dirty="0">
                <a:solidFill>
                  <a:schemeClr val="bg2"/>
                </a:solidFill>
              </a:rPr>
              <a:t>Definition</a:t>
            </a:r>
            <a:r>
              <a:rPr lang="en-US" sz="1200" kern="1200" dirty="0">
                <a:solidFill>
                  <a:schemeClr val="bg1"/>
                </a:solidFill>
              </a:rPr>
              <a:t>: Deployment refers to the process of making a machine learning model available for use in a production environment, enabling end-users or systems to interact with it and make predictions on new data.</a:t>
            </a:r>
          </a:p>
          <a:p>
            <a:endParaRPr lang="en-US" sz="1200" kern="1200" dirty="0">
              <a:solidFill>
                <a:schemeClr val="bg1"/>
              </a:solidFill>
            </a:endParaRPr>
          </a:p>
          <a:p>
            <a:r>
              <a:rPr lang="en-US" sz="1200" b="1" kern="1200" dirty="0">
                <a:solidFill>
                  <a:schemeClr val="bg2"/>
                </a:solidFill>
              </a:rPr>
              <a:t>Goal</a:t>
            </a:r>
            <a:r>
              <a:rPr lang="en-US" sz="1200" kern="1200" dirty="0">
                <a:solidFill>
                  <a:schemeClr val="bg1"/>
                </a:solidFill>
              </a:rPr>
              <a:t>: Transform the model from a development stage into a functional application or service integrated with real-world workflows.</a:t>
            </a:r>
          </a:p>
        </p:txBody>
      </p:sp>
      <p:sp>
        <p:nvSpPr>
          <p:cNvPr id="6" name="Google Shape;1569;p41">
            <a:extLst>
              <a:ext uri="{FF2B5EF4-FFF2-40B4-BE49-F238E27FC236}">
                <a16:creationId xmlns:a16="http://schemas.microsoft.com/office/drawing/2014/main" id="{79699550-64CB-4FB1-BBB1-B43715699F18}"/>
              </a:ext>
            </a:extLst>
          </p:cNvPr>
          <p:cNvSpPr txBox="1">
            <a:spLocks/>
          </p:cNvSpPr>
          <p:nvPr/>
        </p:nvSpPr>
        <p:spPr>
          <a:xfrm>
            <a:off x="26225" y="211358"/>
            <a:ext cx="8595359" cy="49175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dirty="0">
                <a:solidFill>
                  <a:srgbClr val="F2AC4E"/>
                </a:solidFill>
                <a:latin typeface="DM Sans"/>
              </a:rPr>
              <a:t>1. What is Deployment</a:t>
            </a:r>
          </a:p>
        </p:txBody>
      </p:sp>
      <p:sp>
        <p:nvSpPr>
          <p:cNvPr id="7" name="TextBox 6">
            <a:extLst>
              <a:ext uri="{FF2B5EF4-FFF2-40B4-BE49-F238E27FC236}">
                <a16:creationId xmlns:a16="http://schemas.microsoft.com/office/drawing/2014/main" id="{59043BE6-E22C-4F5A-B4BE-BC59D35905E0}"/>
              </a:ext>
            </a:extLst>
          </p:cNvPr>
          <p:cNvSpPr txBox="1"/>
          <p:nvPr/>
        </p:nvSpPr>
        <p:spPr>
          <a:xfrm>
            <a:off x="385245" y="2228795"/>
            <a:ext cx="8082517" cy="830997"/>
          </a:xfrm>
          <a:prstGeom prst="rect">
            <a:avLst/>
          </a:prstGeom>
          <a:noFill/>
        </p:spPr>
        <p:txBody>
          <a:bodyPr wrap="square" rtlCol="0">
            <a:spAutoFit/>
          </a:bodyPr>
          <a:lstStyle/>
          <a:p>
            <a:pPr>
              <a:buClr>
                <a:schemeClr val="bg1"/>
              </a:buClr>
            </a:pPr>
            <a:r>
              <a:rPr lang="en-US" sz="1200" b="1" kern="1200" dirty="0" err="1">
                <a:solidFill>
                  <a:schemeClr val="bg1"/>
                </a:solidFill>
              </a:rPr>
              <a:t>Streamlit</a:t>
            </a:r>
            <a:r>
              <a:rPr lang="en-US" sz="1200" b="1" kern="1200" dirty="0">
                <a:solidFill>
                  <a:schemeClr val="bg1"/>
                </a:solidFill>
              </a:rPr>
              <a:t> Framework is:</a:t>
            </a:r>
          </a:p>
          <a:p>
            <a:pPr marL="171450" indent="-171450">
              <a:buClr>
                <a:schemeClr val="bg1"/>
              </a:buClr>
              <a:buFont typeface="Arial" panose="020B0604020202020204" pitchFamily="34" charset="0"/>
              <a:buChar char="•"/>
            </a:pPr>
            <a:r>
              <a:rPr lang="en-US" sz="1200" kern="1200" dirty="0">
                <a:solidFill>
                  <a:schemeClr val="bg1"/>
                </a:solidFill>
              </a:rPr>
              <a:t>Open-source Python framework for creating interactive web apps.</a:t>
            </a:r>
          </a:p>
          <a:p>
            <a:pPr marL="171450" indent="-171450">
              <a:buClr>
                <a:schemeClr val="bg1"/>
              </a:buClr>
              <a:buFont typeface="Arial" panose="020B0604020202020204" pitchFamily="34" charset="0"/>
              <a:buChar char="•"/>
            </a:pPr>
            <a:r>
              <a:rPr lang="en-US" sz="1200" kern="1200" dirty="0">
                <a:solidFill>
                  <a:schemeClr val="bg1"/>
                </a:solidFill>
              </a:rPr>
              <a:t>Built specifically for data science and machine learning workflows.</a:t>
            </a:r>
          </a:p>
          <a:p>
            <a:pPr marL="171450" indent="-171450">
              <a:buClr>
                <a:schemeClr val="bg1"/>
              </a:buClr>
              <a:buFont typeface="Arial" panose="020B0604020202020204" pitchFamily="34" charset="0"/>
              <a:buChar char="•"/>
            </a:pPr>
            <a:r>
              <a:rPr lang="en-US" sz="1200" kern="1200" dirty="0">
                <a:solidFill>
                  <a:schemeClr val="bg1"/>
                </a:solidFill>
              </a:rPr>
              <a:t>Minimal coding required; focuses on simplicity and ease of use.</a:t>
            </a:r>
          </a:p>
        </p:txBody>
      </p:sp>
      <p:sp>
        <p:nvSpPr>
          <p:cNvPr id="12" name="TextBox 11">
            <a:extLst>
              <a:ext uri="{FF2B5EF4-FFF2-40B4-BE49-F238E27FC236}">
                <a16:creationId xmlns:a16="http://schemas.microsoft.com/office/drawing/2014/main" id="{187FC0D6-CFD2-4E53-82D4-76B4775D041C}"/>
              </a:ext>
            </a:extLst>
          </p:cNvPr>
          <p:cNvSpPr txBox="1"/>
          <p:nvPr/>
        </p:nvSpPr>
        <p:spPr>
          <a:xfrm>
            <a:off x="385244" y="3108345"/>
            <a:ext cx="8082517" cy="1200329"/>
          </a:xfrm>
          <a:prstGeom prst="rect">
            <a:avLst/>
          </a:prstGeom>
          <a:noFill/>
        </p:spPr>
        <p:txBody>
          <a:bodyPr wrap="square" rtlCol="0">
            <a:spAutoFit/>
          </a:bodyPr>
          <a:lstStyle/>
          <a:p>
            <a:pPr>
              <a:buClr>
                <a:schemeClr val="bg1"/>
              </a:buClr>
            </a:pPr>
            <a:r>
              <a:rPr lang="en-US" sz="1200" b="1" kern="1200" dirty="0">
                <a:solidFill>
                  <a:schemeClr val="bg1"/>
                </a:solidFill>
              </a:rPr>
              <a:t>Why use </a:t>
            </a:r>
            <a:r>
              <a:rPr lang="en-US" sz="1200" b="1" kern="1200" dirty="0" err="1">
                <a:solidFill>
                  <a:schemeClr val="bg1"/>
                </a:solidFill>
              </a:rPr>
              <a:t>streamlit</a:t>
            </a:r>
            <a:r>
              <a:rPr lang="en-US" sz="1200" b="1" kern="1200" dirty="0">
                <a:solidFill>
                  <a:schemeClr val="bg1"/>
                </a:solidFill>
              </a:rPr>
              <a:t> for model deployment</a:t>
            </a:r>
          </a:p>
          <a:p>
            <a:pPr marL="228600" indent="-228600">
              <a:buClr>
                <a:schemeClr val="bg1"/>
              </a:buClr>
              <a:buFont typeface="+mj-lt"/>
              <a:buAutoNum type="arabicPeriod"/>
            </a:pPr>
            <a:r>
              <a:rPr lang="en-US" sz="1200" b="1" kern="1200" dirty="0">
                <a:solidFill>
                  <a:schemeClr val="bg2"/>
                </a:solidFill>
              </a:rPr>
              <a:t>Ease of Use: </a:t>
            </a:r>
            <a:r>
              <a:rPr lang="en-US" sz="1200" kern="1200" dirty="0">
                <a:solidFill>
                  <a:schemeClr val="bg1"/>
                </a:solidFill>
              </a:rPr>
              <a:t>Write apps using pure Python; no HTML/CSS/JS required.</a:t>
            </a:r>
          </a:p>
          <a:p>
            <a:pPr marL="228600" indent="-228600">
              <a:buClr>
                <a:schemeClr val="bg1"/>
              </a:buClr>
              <a:buFont typeface="+mj-lt"/>
              <a:buAutoNum type="arabicPeriod"/>
            </a:pPr>
            <a:r>
              <a:rPr lang="en-US" sz="1200" b="1" kern="1200" dirty="0">
                <a:solidFill>
                  <a:schemeClr val="bg2"/>
                </a:solidFill>
              </a:rPr>
              <a:t>Fast Development: </a:t>
            </a:r>
            <a:r>
              <a:rPr lang="en-US" sz="1200" kern="1200" dirty="0">
                <a:solidFill>
                  <a:schemeClr val="bg1"/>
                </a:solidFill>
              </a:rPr>
              <a:t>Quick prototyping with fewer lines of code.</a:t>
            </a:r>
          </a:p>
          <a:p>
            <a:pPr marL="228600" indent="-228600">
              <a:buClr>
                <a:schemeClr val="bg1"/>
              </a:buClr>
              <a:buFont typeface="+mj-lt"/>
              <a:buAutoNum type="arabicPeriod"/>
            </a:pPr>
            <a:r>
              <a:rPr lang="en-US" sz="1200" b="1" kern="1200" dirty="0">
                <a:solidFill>
                  <a:schemeClr val="bg2"/>
                </a:solidFill>
              </a:rPr>
              <a:t>Customizability: </a:t>
            </a:r>
            <a:r>
              <a:rPr lang="en-US" sz="1200" kern="1200" dirty="0">
                <a:solidFill>
                  <a:schemeClr val="bg1"/>
                </a:solidFill>
              </a:rPr>
              <a:t>Supports widgets, charts, and dynamic UIs.</a:t>
            </a:r>
          </a:p>
          <a:p>
            <a:pPr marL="228600" indent="-228600">
              <a:buClr>
                <a:schemeClr val="bg1"/>
              </a:buClr>
              <a:buFont typeface="+mj-lt"/>
              <a:buAutoNum type="arabicPeriod"/>
            </a:pPr>
            <a:r>
              <a:rPr lang="en-US" sz="1200" b="1" kern="1200" dirty="0">
                <a:solidFill>
                  <a:schemeClr val="bg2"/>
                </a:solidFill>
              </a:rPr>
              <a:t>Real-Time Interactivity: </a:t>
            </a:r>
            <a:r>
              <a:rPr lang="en-US" sz="1200" kern="1200" dirty="0">
                <a:solidFill>
                  <a:schemeClr val="bg1"/>
                </a:solidFill>
              </a:rPr>
              <a:t>Automatically updates app with code changes.</a:t>
            </a:r>
          </a:p>
          <a:p>
            <a:pPr marL="228600" indent="-228600">
              <a:buClr>
                <a:schemeClr val="bg1"/>
              </a:buClr>
              <a:buFont typeface="+mj-lt"/>
              <a:buAutoNum type="arabicPeriod"/>
            </a:pPr>
            <a:r>
              <a:rPr lang="en-US" sz="1200" b="1" kern="1200" dirty="0">
                <a:solidFill>
                  <a:schemeClr val="bg2"/>
                </a:solidFill>
              </a:rPr>
              <a:t>Integration: </a:t>
            </a:r>
            <a:r>
              <a:rPr lang="en-US" sz="1200" kern="1200" dirty="0">
                <a:solidFill>
                  <a:schemeClr val="bg1"/>
                </a:solidFill>
              </a:rPr>
              <a:t>Compatible with popular ML libraries like TensorFlow, PyTorch, and Scikit-learn.</a:t>
            </a:r>
          </a:p>
        </p:txBody>
      </p:sp>
      <p:sp>
        <p:nvSpPr>
          <p:cNvPr id="14" name="Google Shape;1569;p41">
            <a:extLst>
              <a:ext uri="{FF2B5EF4-FFF2-40B4-BE49-F238E27FC236}">
                <a16:creationId xmlns:a16="http://schemas.microsoft.com/office/drawing/2014/main" id="{E5BD19FB-2A30-4190-8BF4-9B2DCB402D40}"/>
              </a:ext>
            </a:extLst>
          </p:cNvPr>
          <p:cNvSpPr txBox="1">
            <a:spLocks/>
          </p:cNvSpPr>
          <p:nvPr/>
        </p:nvSpPr>
        <p:spPr>
          <a:xfrm>
            <a:off x="265996" y="1737036"/>
            <a:ext cx="8595359" cy="49175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dirty="0">
                <a:solidFill>
                  <a:srgbClr val="F2AC4E"/>
                </a:solidFill>
                <a:latin typeface="DM Sans"/>
              </a:rPr>
              <a:t>2. Introduction to </a:t>
            </a:r>
            <a:r>
              <a:rPr lang="en-US" sz="2800" b="1" dirty="0" err="1">
                <a:solidFill>
                  <a:srgbClr val="F2AC4E"/>
                </a:solidFill>
                <a:latin typeface="DM Sans"/>
              </a:rPr>
              <a:t>streamlit</a:t>
            </a:r>
            <a:endParaRPr lang="en-US" sz="2800" b="1" dirty="0">
              <a:solidFill>
                <a:srgbClr val="F2AC4E"/>
              </a:solidFill>
              <a:latin typeface="DM Sans"/>
            </a:endParaRPr>
          </a:p>
        </p:txBody>
      </p:sp>
    </p:spTree>
    <p:extLst>
      <p:ext uri="{BB962C8B-B14F-4D97-AF65-F5344CB8AC3E}">
        <p14:creationId xmlns:p14="http://schemas.microsoft.com/office/powerpoint/2010/main" val="1072557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88F00-B736-334C-F588-4C39B25804A2}"/>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E2646CB5-2312-A882-6326-88C9BAA7D0AF}"/>
              </a:ext>
            </a:extLst>
          </p:cNvPr>
          <p:cNvSpPr txBox="1"/>
          <p:nvPr/>
        </p:nvSpPr>
        <p:spPr>
          <a:xfrm>
            <a:off x="295214" y="878324"/>
            <a:ext cx="8082517" cy="1384995"/>
          </a:xfrm>
          <a:prstGeom prst="rect">
            <a:avLst/>
          </a:prstGeom>
          <a:noFill/>
        </p:spPr>
        <p:txBody>
          <a:bodyPr wrap="square" rtlCol="0">
            <a:spAutoFit/>
          </a:bodyPr>
          <a:lstStyle/>
          <a:p>
            <a:pPr marL="171450" indent="-171450">
              <a:buClr>
                <a:schemeClr val="bg1"/>
              </a:buClr>
              <a:buFont typeface="Arial" panose="020B0604020202020204" pitchFamily="34" charset="0"/>
              <a:buChar char="•"/>
            </a:pPr>
            <a:r>
              <a:rPr lang="en-US" sz="1200" b="1" kern="1200" dirty="0">
                <a:solidFill>
                  <a:schemeClr val="bg2"/>
                </a:solidFill>
              </a:rPr>
              <a:t>Widgets</a:t>
            </a:r>
            <a:r>
              <a:rPr lang="en-US" sz="1200" kern="1200" dirty="0">
                <a:solidFill>
                  <a:schemeClr val="bg1"/>
                </a:solidFill>
              </a:rPr>
              <a:t>: Sliders, buttons, dropdowns for user interaction.</a:t>
            </a:r>
          </a:p>
          <a:p>
            <a:pPr marL="171450" indent="-171450">
              <a:buClr>
                <a:schemeClr val="bg1"/>
              </a:buClr>
              <a:buFont typeface="Arial" panose="020B0604020202020204" pitchFamily="34" charset="0"/>
              <a:buChar char="•"/>
            </a:pPr>
            <a:r>
              <a:rPr lang="en-US" sz="1200" b="1" kern="1200" dirty="0">
                <a:solidFill>
                  <a:schemeClr val="bg2"/>
                </a:solidFill>
              </a:rPr>
              <a:t>Visualization: </a:t>
            </a:r>
            <a:r>
              <a:rPr lang="en-US" sz="1200" kern="1200" dirty="0">
                <a:solidFill>
                  <a:schemeClr val="bg1"/>
                </a:solidFill>
              </a:rPr>
              <a:t>Supports Matplotlib, Seaborn, </a:t>
            </a:r>
            <a:r>
              <a:rPr lang="en-US" sz="1200" kern="1200" dirty="0" err="1">
                <a:solidFill>
                  <a:schemeClr val="bg1"/>
                </a:solidFill>
              </a:rPr>
              <a:t>Plotly</a:t>
            </a:r>
            <a:r>
              <a:rPr lang="en-US" sz="1200" kern="1200" dirty="0">
                <a:solidFill>
                  <a:schemeClr val="bg1"/>
                </a:solidFill>
              </a:rPr>
              <a:t>, and Altair.</a:t>
            </a:r>
          </a:p>
          <a:p>
            <a:pPr marL="171450" indent="-171450">
              <a:buClr>
                <a:schemeClr val="bg1"/>
              </a:buClr>
              <a:buFont typeface="Arial" panose="020B0604020202020204" pitchFamily="34" charset="0"/>
              <a:buChar char="•"/>
            </a:pPr>
            <a:r>
              <a:rPr lang="en-US" sz="1200" b="1" kern="1200" dirty="0">
                <a:solidFill>
                  <a:schemeClr val="bg2"/>
                </a:solidFill>
              </a:rPr>
              <a:t>File Handling: </a:t>
            </a:r>
            <a:r>
              <a:rPr lang="en-US" sz="1200" kern="1200" dirty="0">
                <a:solidFill>
                  <a:schemeClr val="bg1"/>
                </a:solidFill>
              </a:rPr>
              <a:t>Upload and display files like CSV, XLSX, PDF and images.</a:t>
            </a:r>
          </a:p>
          <a:p>
            <a:pPr marL="171450" indent="-171450">
              <a:buClr>
                <a:schemeClr val="bg1"/>
              </a:buClr>
              <a:buFont typeface="Arial" panose="020B0604020202020204" pitchFamily="34" charset="0"/>
              <a:buChar char="•"/>
            </a:pPr>
            <a:r>
              <a:rPr lang="en-US" sz="1200" b="1" kern="1200" dirty="0">
                <a:solidFill>
                  <a:schemeClr val="bg2"/>
                </a:solidFill>
              </a:rPr>
              <a:t>Markdown Support: </a:t>
            </a:r>
            <a:r>
              <a:rPr lang="en-US" sz="1200" kern="1200" dirty="0">
                <a:solidFill>
                  <a:schemeClr val="bg1"/>
                </a:solidFill>
              </a:rPr>
              <a:t>Add headings, text, and tables easily using HTML and CSS.</a:t>
            </a:r>
          </a:p>
          <a:p>
            <a:pPr marL="171450" indent="-171450">
              <a:buClr>
                <a:schemeClr val="bg1"/>
              </a:buClr>
              <a:buFont typeface="Arial" panose="020B0604020202020204" pitchFamily="34" charset="0"/>
              <a:buChar char="•"/>
            </a:pPr>
            <a:r>
              <a:rPr lang="en-US" sz="1200" b="1" kern="1200" dirty="0">
                <a:solidFill>
                  <a:schemeClr val="bg2"/>
                </a:solidFill>
              </a:rPr>
              <a:t>Session State: </a:t>
            </a:r>
            <a:r>
              <a:rPr lang="en-US" sz="1200" kern="1200" dirty="0">
                <a:solidFill>
                  <a:schemeClr val="bg1"/>
                </a:solidFill>
              </a:rPr>
              <a:t>Manage variables across user interactions</a:t>
            </a:r>
          </a:p>
          <a:p>
            <a:pPr marL="171450" indent="-171450">
              <a:buClr>
                <a:schemeClr val="bg1"/>
              </a:buClr>
              <a:buFont typeface="Arial" panose="020B0604020202020204" pitchFamily="34" charset="0"/>
              <a:buChar char="•"/>
            </a:pPr>
            <a:endParaRPr lang="en-US" sz="1200" kern="1200" dirty="0">
              <a:solidFill>
                <a:schemeClr val="bg1"/>
              </a:solidFill>
            </a:endParaRPr>
          </a:p>
          <a:p>
            <a:pPr>
              <a:buClr>
                <a:schemeClr val="bg1"/>
              </a:buClr>
            </a:pPr>
            <a:r>
              <a:rPr lang="en-US" sz="1200" i="1" kern="1200" dirty="0">
                <a:solidFill>
                  <a:schemeClr val="tx2"/>
                </a:solidFill>
                <a:hlinkClick r:id="rId2">
                  <a:extLst>
                    <a:ext uri="{A12FA001-AC4F-418D-AE19-62706E023703}">
                      <ahyp:hlinkClr xmlns:ahyp="http://schemas.microsoft.com/office/drawing/2018/hyperlinkcolor" val="tx"/>
                    </a:ext>
                  </a:extLst>
                </a:hlinkClick>
              </a:rPr>
              <a:t>Streamlit App Gallery to explore apps created and hosted on Streamlit.</a:t>
            </a:r>
            <a:endParaRPr lang="en-US" sz="1200" i="1" kern="1200" dirty="0">
              <a:solidFill>
                <a:schemeClr val="tx2"/>
              </a:solidFill>
            </a:endParaRPr>
          </a:p>
        </p:txBody>
      </p:sp>
      <p:pic>
        <p:nvPicPr>
          <p:cNvPr id="3075" name="Picture 3" descr="Brian Patrick Kent - Streamlit review and demo: best of the Python data app  tools">
            <a:extLst>
              <a:ext uri="{FF2B5EF4-FFF2-40B4-BE49-F238E27FC236}">
                <a16:creationId xmlns:a16="http://schemas.microsoft.com/office/drawing/2014/main" id="{45152CD6-64F8-41B2-F99C-F3B2B637A6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281" y="2469101"/>
            <a:ext cx="4230191" cy="19263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4B5DC54-0FE7-2DC1-C9FF-F3D62387B7A7}"/>
              </a:ext>
            </a:extLst>
          </p:cNvPr>
          <p:cNvPicPr>
            <a:picLocks noChangeAspect="1"/>
          </p:cNvPicPr>
          <p:nvPr/>
        </p:nvPicPr>
        <p:blipFill>
          <a:blip r:embed="rId4"/>
          <a:stretch>
            <a:fillRect/>
          </a:stretch>
        </p:blipFill>
        <p:spPr>
          <a:xfrm>
            <a:off x="4498571" y="2464444"/>
            <a:ext cx="4360481" cy="1926353"/>
          </a:xfrm>
          <a:prstGeom prst="rect">
            <a:avLst/>
          </a:prstGeom>
        </p:spPr>
      </p:pic>
      <p:sp>
        <p:nvSpPr>
          <p:cNvPr id="7" name="Google Shape;1569;p41">
            <a:extLst>
              <a:ext uri="{FF2B5EF4-FFF2-40B4-BE49-F238E27FC236}">
                <a16:creationId xmlns:a16="http://schemas.microsoft.com/office/drawing/2014/main" id="{B850FADE-81E5-45CC-A6BD-B75C3BAC3CC4}"/>
              </a:ext>
            </a:extLst>
          </p:cNvPr>
          <p:cNvSpPr txBox="1">
            <a:spLocks/>
          </p:cNvSpPr>
          <p:nvPr/>
        </p:nvSpPr>
        <p:spPr>
          <a:xfrm>
            <a:off x="200892" y="185440"/>
            <a:ext cx="8595359" cy="49175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dirty="0">
                <a:solidFill>
                  <a:srgbClr val="F2AC4E"/>
                </a:solidFill>
                <a:latin typeface="DM Sans"/>
              </a:rPr>
              <a:t>3. Key Features of </a:t>
            </a:r>
            <a:r>
              <a:rPr lang="en-US" sz="2800" b="1" dirty="0" err="1">
                <a:solidFill>
                  <a:srgbClr val="F2AC4E"/>
                </a:solidFill>
                <a:latin typeface="DM Sans"/>
              </a:rPr>
              <a:t>Streamlit</a:t>
            </a:r>
            <a:endParaRPr lang="en-US" sz="2800" b="1" dirty="0">
              <a:solidFill>
                <a:srgbClr val="F2AC4E"/>
              </a:solidFill>
              <a:latin typeface="DM Sans"/>
            </a:endParaRPr>
          </a:p>
        </p:txBody>
      </p:sp>
    </p:spTree>
    <p:extLst>
      <p:ext uri="{BB962C8B-B14F-4D97-AF65-F5344CB8AC3E}">
        <p14:creationId xmlns:p14="http://schemas.microsoft.com/office/powerpoint/2010/main" val="3567803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0B02A-D7FC-B345-873C-4B584D571C48}"/>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9B9DE42E-EB33-EE91-ACEE-0936D7EB4FFA}"/>
              </a:ext>
            </a:extLst>
          </p:cNvPr>
          <p:cNvSpPr txBox="1"/>
          <p:nvPr/>
        </p:nvSpPr>
        <p:spPr>
          <a:xfrm>
            <a:off x="313337" y="878038"/>
            <a:ext cx="5914281" cy="1754326"/>
          </a:xfrm>
          <a:prstGeom prst="rect">
            <a:avLst/>
          </a:prstGeom>
          <a:noFill/>
        </p:spPr>
        <p:txBody>
          <a:bodyPr wrap="square" rtlCol="0">
            <a:spAutoFit/>
          </a:bodyPr>
          <a:lstStyle/>
          <a:p>
            <a:pPr marL="228600" indent="-228600">
              <a:buClr>
                <a:schemeClr val="bg1"/>
              </a:buClr>
              <a:buFont typeface="+mj-lt"/>
              <a:buAutoNum type="arabicPeriod"/>
            </a:pPr>
            <a:r>
              <a:rPr lang="en-US" sz="1200" b="1" kern="1200" dirty="0">
                <a:solidFill>
                  <a:schemeClr val="bg2"/>
                </a:solidFill>
              </a:rPr>
              <a:t>Prepare the Model</a:t>
            </a:r>
            <a:r>
              <a:rPr lang="en-US" sz="1200" kern="1200" dirty="0">
                <a:solidFill>
                  <a:schemeClr val="bg1"/>
                </a:solidFill>
              </a:rPr>
              <a:t>: Train and save the model using a library like Scikit-learn or TensorFlow.</a:t>
            </a:r>
          </a:p>
          <a:p>
            <a:pPr marL="228600" indent="-228600">
              <a:buClr>
                <a:schemeClr val="bg1"/>
              </a:buClr>
              <a:buFont typeface="+mj-lt"/>
              <a:buAutoNum type="arabicPeriod"/>
            </a:pPr>
            <a:r>
              <a:rPr lang="en-US" sz="1200" b="1" kern="1200" dirty="0">
                <a:solidFill>
                  <a:schemeClr val="bg2"/>
                </a:solidFill>
              </a:rPr>
              <a:t>Build the Streamlit App</a:t>
            </a:r>
            <a:r>
              <a:rPr lang="en-US" sz="1200" kern="1200" dirty="0">
                <a:solidFill>
                  <a:schemeClr val="bg1"/>
                </a:solidFill>
              </a:rPr>
              <a:t>:</a:t>
            </a:r>
          </a:p>
          <a:p>
            <a:pPr marL="228600" lvl="8" indent="-228600">
              <a:buClr>
                <a:schemeClr val="bg1"/>
              </a:buClr>
              <a:buFont typeface="Arial" panose="020B0604020202020204" pitchFamily="34" charset="0"/>
              <a:buChar char="•"/>
            </a:pPr>
            <a:r>
              <a:rPr lang="en-US" sz="1200" kern="1200" dirty="0">
                <a:solidFill>
                  <a:schemeClr val="bg1"/>
                </a:solidFill>
              </a:rPr>
              <a:t>Import libraries (</a:t>
            </a:r>
            <a:r>
              <a:rPr lang="en-US" sz="1200" kern="1200" dirty="0" err="1">
                <a:solidFill>
                  <a:schemeClr val="bg1"/>
                </a:solidFill>
              </a:rPr>
              <a:t>streamlit</a:t>
            </a:r>
            <a:r>
              <a:rPr lang="en-US" sz="1200" kern="1200" dirty="0">
                <a:solidFill>
                  <a:schemeClr val="bg1"/>
                </a:solidFill>
              </a:rPr>
              <a:t>, pandas, etc.).</a:t>
            </a:r>
          </a:p>
          <a:p>
            <a:pPr marL="228600" lvl="8" indent="-228600">
              <a:buClr>
                <a:schemeClr val="bg1"/>
              </a:buClr>
              <a:buFont typeface="Arial" panose="020B0604020202020204" pitchFamily="34" charset="0"/>
              <a:buChar char="•"/>
            </a:pPr>
            <a:r>
              <a:rPr lang="en-US" sz="1200" kern="1200" dirty="0">
                <a:solidFill>
                  <a:schemeClr val="bg1"/>
                </a:solidFill>
              </a:rPr>
              <a:t>Load the model (pickle or .h5 file).</a:t>
            </a:r>
          </a:p>
          <a:p>
            <a:pPr marL="228600" lvl="8" indent="-228600">
              <a:buClr>
                <a:schemeClr val="bg1"/>
              </a:buClr>
              <a:buFont typeface="Arial" panose="020B0604020202020204" pitchFamily="34" charset="0"/>
              <a:buChar char="•"/>
            </a:pPr>
            <a:r>
              <a:rPr lang="en-US" sz="1200" kern="1200" dirty="0">
                <a:solidFill>
                  <a:schemeClr val="bg1"/>
                </a:solidFill>
              </a:rPr>
              <a:t>Create input widgets (e.g., sliders, text boxes).</a:t>
            </a:r>
          </a:p>
          <a:p>
            <a:pPr marL="228600" lvl="8" indent="-228600">
              <a:buClr>
                <a:schemeClr val="bg1"/>
              </a:buClr>
              <a:buFont typeface="Arial" panose="020B0604020202020204" pitchFamily="34" charset="0"/>
              <a:buChar char="•"/>
            </a:pPr>
            <a:r>
              <a:rPr lang="en-US" sz="1200" kern="1200" dirty="0">
                <a:solidFill>
                  <a:schemeClr val="bg1"/>
                </a:solidFill>
              </a:rPr>
              <a:t>Display predictions using </a:t>
            </a:r>
            <a:r>
              <a:rPr lang="en-US" sz="1200" kern="1200" dirty="0" err="1">
                <a:solidFill>
                  <a:schemeClr val="bg1"/>
                </a:solidFill>
              </a:rPr>
              <a:t>st.write</a:t>
            </a:r>
            <a:r>
              <a:rPr lang="en-US" sz="1200" kern="1200" dirty="0">
                <a:solidFill>
                  <a:schemeClr val="bg1"/>
                </a:solidFill>
              </a:rPr>
              <a:t>() or </a:t>
            </a:r>
            <a:r>
              <a:rPr lang="en-US" sz="1200" kern="1200" dirty="0" err="1">
                <a:solidFill>
                  <a:schemeClr val="bg1"/>
                </a:solidFill>
              </a:rPr>
              <a:t>st.metric</a:t>
            </a:r>
            <a:r>
              <a:rPr lang="en-US" sz="1200" kern="1200" dirty="0">
                <a:solidFill>
                  <a:schemeClr val="bg1"/>
                </a:solidFill>
              </a:rPr>
              <a:t>().</a:t>
            </a:r>
          </a:p>
          <a:p>
            <a:pPr marL="228600" indent="-228600">
              <a:buClr>
                <a:schemeClr val="bg1"/>
              </a:buClr>
              <a:buFont typeface="+mj-lt"/>
              <a:buAutoNum type="arabicPeriod"/>
            </a:pPr>
            <a:r>
              <a:rPr lang="en-US" sz="1200" b="1" kern="1200" dirty="0">
                <a:solidFill>
                  <a:schemeClr val="bg2"/>
                </a:solidFill>
              </a:rPr>
              <a:t>Test Locally: </a:t>
            </a:r>
            <a:r>
              <a:rPr lang="en-US" sz="1200" kern="1200" dirty="0">
                <a:solidFill>
                  <a:schemeClr val="bg1"/>
                </a:solidFill>
              </a:rPr>
              <a:t>Run using </a:t>
            </a:r>
            <a:r>
              <a:rPr lang="en-US" sz="1200" kern="1200" dirty="0" err="1">
                <a:solidFill>
                  <a:schemeClr val="bg1"/>
                </a:solidFill>
              </a:rPr>
              <a:t>streamlit</a:t>
            </a:r>
            <a:r>
              <a:rPr lang="en-US" sz="1200" kern="1200" dirty="0">
                <a:solidFill>
                  <a:schemeClr val="bg1"/>
                </a:solidFill>
              </a:rPr>
              <a:t> run app.py.</a:t>
            </a:r>
          </a:p>
          <a:p>
            <a:pPr marL="228600" indent="-228600">
              <a:buClr>
                <a:schemeClr val="bg1"/>
              </a:buClr>
              <a:buFont typeface="+mj-lt"/>
              <a:buAutoNum type="arabicPeriod"/>
            </a:pPr>
            <a:r>
              <a:rPr lang="en-US" sz="1200" b="1" kern="1200" dirty="0">
                <a:solidFill>
                  <a:schemeClr val="bg2"/>
                </a:solidFill>
              </a:rPr>
              <a:t>Deploy the App: </a:t>
            </a:r>
            <a:r>
              <a:rPr lang="en-US" sz="1200" kern="1200" dirty="0">
                <a:solidFill>
                  <a:schemeClr val="bg1"/>
                </a:solidFill>
              </a:rPr>
              <a:t>Host on platforms like Streamlit Cloud, Heroku, or AWS.</a:t>
            </a:r>
            <a:endParaRPr lang="en-US" sz="1200" i="1" kern="1200" dirty="0">
              <a:solidFill>
                <a:schemeClr val="tx2"/>
              </a:solidFill>
            </a:endParaRPr>
          </a:p>
        </p:txBody>
      </p:sp>
      <p:sp>
        <p:nvSpPr>
          <p:cNvPr id="2" name="TextBox 1">
            <a:extLst>
              <a:ext uri="{FF2B5EF4-FFF2-40B4-BE49-F238E27FC236}">
                <a16:creationId xmlns:a16="http://schemas.microsoft.com/office/drawing/2014/main" id="{0376C66D-5DDA-6032-7918-C1FD5CD02C7C}"/>
              </a:ext>
            </a:extLst>
          </p:cNvPr>
          <p:cNvSpPr txBox="1"/>
          <p:nvPr/>
        </p:nvSpPr>
        <p:spPr>
          <a:xfrm>
            <a:off x="152401" y="2782708"/>
            <a:ext cx="5079852" cy="461665"/>
          </a:xfrm>
          <a:prstGeom prst="rect">
            <a:avLst/>
          </a:prstGeom>
          <a:noFill/>
        </p:spPr>
        <p:txBody>
          <a:bodyPr wrap="none" rtlCol="0">
            <a:spAutoFit/>
          </a:bodyPr>
          <a:lstStyle/>
          <a:p>
            <a:pPr>
              <a:buSzPct val="100000"/>
            </a:pPr>
            <a:r>
              <a:rPr lang="en-US" sz="2400" b="1" kern="1200" dirty="0">
                <a:solidFill>
                  <a:schemeClr val="bg1"/>
                </a:solidFill>
              </a:rPr>
              <a:t>How To Load and Save our Model</a:t>
            </a:r>
          </a:p>
        </p:txBody>
      </p:sp>
      <p:sp>
        <p:nvSpPr>
          <p:cNvPr id="3" name="TextBox 2">
            <a:extLst>
              <a:ext uri="{FF2B5EF4-FFF2-40B4-BE49-F238E27FC236}">
                <a16:creationId xmlns:a16="http://schemas.microsoft.com/office/drawing/2014/main" id="{05BB9292-AFDF-7199-3EE5-162973C4BDFA}"/>
              </a:ext>
            </a:extLst>
          </p:cNvPr>
          <p:cNvSpPr txBox="1"/>
          <p:nvPr/>
        </p:nvSpPr>
        <p:spPr>
          <a:xfrm>
            <a:off x="431101" y="3244373"/>
            <a:ext cx="5304681" cy="646331"/>
          </a:xfrm>
          <a:prstGeom prst="rect">
            <a:avLst/>
          </a:prstGeom>
          <a:noFill/>
        </p:spPr>
        <p:txBody>
          <a:bodyPr wrap="square" rtlCol="0">
            <a:spAutoFit/>
          </a:bodyPr>
          <a:lstStyle/>
          <a:p>
            <a:pPr marL="228600" indent="-228600">
              <a:buClr>
                <a:schemeClr val="bg1"/>
              </a:buClr>
              <a:buFont typeface="+mj-lt"/>
              <a:buAutoNum type="arabicPeriod"/>
            </a:pPr>
            <a:r>
              <a:rPr lang="en-US" sz="1200" kern="1200" dirty="0">
                <a:solidFill>
                  <a:schemeClr val="bg1"/>
                </a:solidFill>
              </a:rPr>
              <a:t>Using pickle or </a:t>
            </a:r>
            <a:r>
              <a:rPr lang="en-US" sz="1200" kern="1200" dirty="0" err="1">
                <a:solidFill>
                  <a:schemeClr val="bg1"/>
                </a:solidFill>
              </a:rPr>
              <a:t>joblib</a:t>
            </a:r>
            <a:r>
              <a:rPr lang="en-US" sz="1200" kern="1200" dirty="0">
                <a:solidFill>
                  <a:schemeClr val="bg1"/>
                </a:solidFill>
              </a:rPr>
              <a:t> for Traditional ML Models: Suitable for models from libraries like Scikit-learn.</a:t>
            </a:r>
          </a:p>
          <a:p>
            <a:pPr marL="228600" indent="-228600">
              <a:buClr>
                <a:schemeClr val="bg1"/>
              </a:buClr>
              <a:buFont typeface="+mj-lt"/>
              <a:buAutoNum type="arabicPeriod"/>
            </a:pPr>
            <a:r>
              <a:rPr lang="en-US" sz="1200" kern="1200" dirty="0">
                <a:solidFill>
                  <a:schemeClr val="bg1"/>
                </a:solidFill>
              </a:rPr>
              <a:t>By run the model from </a:t>
            </a:r>
            <a:r>
              <a:rPr lang="en-US" sz="1200" kern="1200" dirty="0" err="1">
                <a:solidFill>
                  <a:schemeClr val="bg1"/>
                </a:solidFill>
              </a:rPr>
              <a:t>scrach</a:t>
            </a:r>
            <a:endParaRPr lang="en-US" sz="1200" kern="1200" dirty="0">
              <a:solidFill>
                <a:schemeClr val="bg1"/>
              </a:solidFill>
            </a:endParaRPr>
          </a:p>
        </p:txBody>
      </p:sp>
      <p:pic>
        <p:nvPicPr>
          <p:cNvPr id="15" name="Picture 14">
            <a:extLst>
              <a:ext uri="{FF2B5EF4-FFF2-40B4-BE49-F238E27FC236}">
                <a16:creationId xmlns:a16="http://schemas.microsoft.com/office/drawing/2014/main" id="{E564CBB0-2C91-C610-FE51-96100E9F7B74}"/>
              </a:ext>
            </a:extLst>
          </p:cNvPr>
          <p:cNvPicPr>
            <a:picLocks noChangeAspect="1"/>
          </p:cNvPicPr>
          <p:nvPr/>
        </p:nvPicPr>
        <p:blipFill>
          <a:blip r:embed="rId2"/>
          <a:stretch>
            <a:fillRect/>
          </a:stretch>
        </p:blipFill>
        <p:spPr>
          <a:xfrm>
            <a:off x="6227618" y="620544"/>
            <a:ext cx="2519715" cy="1805240"/>
          </a:xfrm>
          <a:prstGeom prst="rect">
            <a:avLst/>
          </a:prstGeom>
        </p:spPr>
      </p:pic>
      <p:pic>
        <p:nvPicPr>
          <p:cNvPr id="17" name="Picture 16">
            <a:extLst>
              <a:ext uri="{FF2B5EF4-FFF2-40B4-BE49-F238E27FC236}">
                <a16:creationId xmlns:a16="http://schemas.microsoft.com/office/drawing/2014/main" id="{DDBB397F-D6B0-64F4-A2C4-292D37D42344}"/>
              </a:ext>
            </a:extLst>
          </p:cNvPr>
          <p:cNvPicPr>
            <a:picLocks noChangeAspect="1"/>
          </p:cNvPicPr>
          <p:nvPr/>
        </p:nvPicPr>
        <p:blipFill>
          <a:blip r:embed="rId3"/>
          <a:stretch>
            <a:fillRect/>
          </a:stretch>
        </p:blipFill>
        <p:spPr>
          <a:xfrm>
            <a:off x="5972991" y="2632364"/>
            <a:ext cx="2936894" cy="2309006"/>
          </a:xfrm>
          <a:prstGeom prst="rect">
            <a:avLst/>
          </a:prstGeom>
        </p:spPr>
      </p:pic>
      <p:sp>
        <p:nvSpPr>
          <p:cNvPr id="8" name="Google Shape;1569;p41">
            <a:extLst>
              <a:ext uri="{FF2B5EF4-FFF2-40B4-BE49-F238E27FC236}">
                <a16:creationId xmlns:a16="http://schemas.microsoft.com/office/drawing/2014/main" id="{0FA22B7E-26C9-4D51-9BB4-0A5F8C4846C5}"/>
              </a:ext>
            </a:extLst>
          </p:cNvPr>
          <p:cNvSpPr txBox="1">
            <a:spLocks/>
          </p:cNvSpPr>
          <p:nvPr/>
        </p:nvSpPr>
        <p:spPr>
          <a:xfrm>
            <a:off x="200892" y="185440"/>
            <a:ext cx="8595359" cy="49175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dirty="0">
                <a:solidFill>
                  <a:srgbClr val="F2AC4E"/>
                </a:solidFill>
                <a:latin typeface="DM Sans"/>
              </a:rPr>
              <a:t>4. Steps to Deploy a Model with </a:t>
            </a:r>
            <a:r>
              <a:rPr lang="en-US" sz="2800" b="1" dirty="0" err="1">
                <a:solidFill>
                  <a:srgbClr val="F2AC4E"/>
                </a:solidFill>
                <a:latin typeface="DM Sans"/>
              </a:rPr>
              <a:t>Streamlit</a:t>
            </a:r>
            <a:endParaRPr lang="en-US" sz="2800" b="1" dirty="0">
              <a:solidFill>
                <a:srgbClr val="F2AC4E"/>
              </a:solidFill>
              <a:latin typeface="DM Sans"/>
            </a:endParaRPr>
          </a:p>
        </p:txBody>
      </p:sp>
    </p:spTree>
    <p:extLst>
      <p:ext uri="{BB962C8B-B14F-4D97-AF65-F5344CB8AC3E}">
        <p14:creationId xmlns:p14="http://schemas.microsoft.com/office/powerpoint/2010/main" val="672847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9C6B4-19F2-F3AE-F36F-C237C05561F6}"/>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279AE599-ACEA-2FBE-10D5-AC4A74CB2D9A}"/>
              </a:ext>
            </a:extLst>
          </p:cNvPr>
          <p:cNvSpPr txBox="1"/>
          <p:nvPr/>
        </p:nvSpPr>
        <p:spPr>
          <a:xfrm>
            <a:off x="313336" y="1081525"/>
            <a:ext cx="5914281" cy="830997"/>
          </a:xfrm>
          <a:prstGeom prst="rect">
            <a:avLst/>
          </a:prstGeom>
          <a:noFill/>
        </p:spPr>
        <p:txBody>
          <a:bodyPr wrap="square" rtlCol="0">
            <a:spAutoFit/>
          </a:bodyPr>
          <a:lstStyle/>
          <a:p>
            <a:pPr>
              <a:buClr>
                <a:schemeClr val="bg1"/>
              </a:buClr>
            </a:pPr>
            <a:r>
              <a:rPr lang="en-US" sz="1200" kern="1200" dirty="0">
                <a:solidFill>
                  <a:schemeClr val="bg1"/>
                </a:solidFill>
              </a:rPr>
              <a:t>Why Data Science Teams uses </a:t>
            </a:r>
            <a:r>
              <a:rPr lang="en-US" sz="1200" kern="1200" dirty="0" err="1">
                <a:solidFill>
                  <a:schemeClr val="bg1"/>
                </a:solidFill>
              </a:rPr>
              <a:t>Streamlit</a:t>
            </a:r>
            <a:r>
              <a:rPr lang="en-US" sz="1200" kern="1200" dirty="0">
                <a:solidFill>
                  <a:schemeClr val="bg1"/>
                </a:solidFill>
              </a:rPr>
              <a:t> for deployment?</a:t>
            </a:r>
          </a:p>
          <a:p>
            <a:pPr marL="228600" indent="-228600">
              <a:buClr>
                <a:schemeClr val="bg1"/>
              </a:buClr>
              <a:buFont typeface="+mj-lt"/>
              <a:buAutoNum type="arabicPeriod"/>
            </a:pPr>
            <a:r>
              <a:rPr lang="en-US" sz="1200" kern="1200" dirty="0">
                <a:solidFill>
                  <a:schemeClr val="bg1"/>
                </a:solidFill>
              </a:rPr>
              <a:t>Rapid iteration for prototyping and testing.</a:t>
            </a:r>
          </a:p>
          <a:p>
            <a:pPr marL="228600" indent="-228600">
              <a:buClr>
                <a:schemeClr val="bg1"/>
              </a:buClr>
              <a:buFont typeface="+mj-lt"/>
              <a:buAutoNum type="arabicPeriod"/>
            </a:pPr>
            <a:r>
              <a:rPr lang="en-US" sz="1200" kern="1200" dirty="0">
                <a:solidFill>
                  <a:schemeClr val="bg1"/>
                </a:solidFill>
              </a:rPr>
              <a:t>Simplifies collaboration and sharing with non-technical stakeholders.</a:t>
            </a:r>
          </a:p>
          <a:p>
            <a:pPr marL="228600" indent="-228600">
              <a:buClr>
                <a:schemeClr val="bg1"/>
              </a:buClr>
              <a:buFont typeface="+mj-lt"/>
              <a:buAutoNum type="arabicPeriod"/>
            </a:pPr>
            <a:r>
              <a:rPr lang="en-US" sz="1200" kern="1200" dirty="0">
                <a:solidFill>
                  <a:schemeClr val="bg1"/>
                </a:solidFill>
              </a:rPr>
              <a:t>Eliminates the need for complex front-end frameworks.</a:t>
            </a:r>
            <a:endParaRPr lang="en-US" sz="1200" i="1" kern="1200" dirty="0">
              <a:solidFill>
                <a:schemeClr val="bg1"/>
              </a:solidFill>
            </a:endParaRPr>
          </a:p>
        </p:txBody>
      </p:sp>
      <p:sp>
        <p:nvSpPr>
          <p:cNvPr id="6" name="TextBox 5">
            <a:extLst>
              <a:ext uri="{FF2B5EF4-FFF2-40B4-BE49-F238E27FC236}">
                <a16:creationId xmlns:a16="http://schemas.microsoft.com/office/drawing/2014/main" id="{07725704-118F-CD4E-CA7C-859E75282696}"/>
              </a:ext>
            </a:extLst>
          </p:cNvPr>
          <p:cNvSpPr txBox="1"/>
          <p:nvPr/>
        </p:nvSpPr>
        <p:spPr>
          <a:xfrm>
            <a:off x="313335" y="2131668"/>
            <a:ext cx="5914281" cy="1015663"/>
          </a:xfrm>
          <a:prstGeom prst="rect">
            <a:avLst/>
          </a:prstGeom>
          <a:noFill/>
        </p:spPr>
        <p:txBody>
          <a:bodyPr wrap="square" rtlCol="0">
            <a:spAutoFit/>
          </a:bodyPr>
          <a:lstStyle/>
          <a:p>
            <a:pPr>
              <a:buClr>
                <a:schemeClr val="bg1"/>
              </a:buClr>
            </a:pPr>
            <a:r>
              <a:rPr lang="en-US" sz="1200" kern="1200" dirty="0">
                <a:solidFill>
                  <a:schemeClr val="bg1"/>
                </a:solidFill>
              </a:rPr>
              <a:t>Deployment Best Practices</a:t>
            </a:r>
          </a:p>
          <a:p>
            <a:pPr marL="228600" indent="-228600">
              <a:buClr>
                <a:schemeClr val="bg1"/>
              </a:buClr>
              <a:buFont typeface="+mj-lt"/>
              <a:buAutoNum type="arabicPeriod"/>
            </a:pPr>
            <a:r>
              <a:rPr lang="en-US" sz="1200" kern="1200" dirty="0">
                <a:solidFill>
                  <a:schemeClr val="bg1"/>
                </a:solidFill>
              </a:rPr>
              <a:t>Dashboard for monitoring ML model performance.</a:t>
            </a:r>
          </a:p>
          <a:p>
            <a:pPr marL="228600" indent="-228600">
              <a:buClr>
                <a:schemeClr val="bg1"/>
              </a:buClr>
              <a:buFont typeface="+mj-lt"/>
              <a:buAutoNum type="arabicPeriod"/>
            </a:pPr>
            <a:r>
              <a:rPr lang="en-US" sz="1200" kern="1200" dirty="0">
                <a:solidFill>
                  <a:schemeClr val="bg1"/>
                </a:solidFill>
              </a:rPr>
              <a:t>Predictive analytics tools for stakeholders.</a:t>
            </a:r>
          </a:p>
          <a:p>
            <a:pPr marL="228600" indent="-228600">
              <a:buClr>
                <a:schemeClr val="bg1"/>
              </a:buClr>
              <a:buFont typeface="+mj-lt"/>
              <a:buAutoNum type="arabicPeriod"/>
            </a:pPr>
            <a:r>
              <a:rPr lang="en-US" sz="1200" kern="1200" dirty="0">
                <a:solidFill>
                  <a:schemeClr val="bg1"/>
                </a:solidFill>
              </a:rPr>
              <a:t>Visualizations for exploring datasets.</a:t>
            </a:r>
          </a:p>
          <a:p>
            <a:pPr marL="228600" indent="-228600">
              <a:buClr>
                <a:schemeClr val="bg1"/>
              </a:buClr>
              <a:buFont typeface="+mj-lt"/>
              <a:buAutoNum type="arabicPeriod"/>
            </a:pPr>
            <a:r>
              <a:rPr lang="en-US" sz="1200" i="1" kern="1200" dirty="0">
                <a:solidFill>
                  <a:schemeClr val="bg1"/>
                </a:solidFill>
              </a:rPr>
              <a:t>Evaluate our pre-trained model using unseen data entered by user</a:t>
            </a:r>
          </a:p>
        </p:txBody>
      </p:sp>
      <p:sp>
        <p:nvSpPr>
          <p:cNvPr id="7" name="Google Shape;1569;p41">
            <a:extLst>
              <a:ext uri="{FF2B5EF4-FFF2-40B4-BE49-F238E27FC236}">
                <a16:creationId xmlns:a16="http://schemas.microsoft.com/office/drawing/2014/main" id="{D00BF010-44B3-4D2B-81C4-13409FECFD61}"/>
              </a:ext>
            </a:extLst>
          </p:cNvPr>
          <p:cNvSpPr txBox="1">
            <a:spLocks/>
          </p:cNvSpPr>
          <p:nvPr/>
        </p:nvSpPr>
        <p:spPr>
          <a:xfrm>
            <a:off x="200892" y="185440"/>
            <a:ext cx="8595359" cy="49175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dirty="0">
                <a:solidFill>
                  <a:srgbClr val="F2AC4E"/>
                </a:solidFill>
                <a:latin typeface="DM Sans"/>
              </a:rPr>
              <a:t>4. </a:t>
            </a:r>
            <a:r>
              <a:rPr lang="en-US" sz="2800" b="1" dirty="0" err="1">
                <a:solidFill>
                  <a:srgbClr val="F2AC4E"/>
                </a:solidFill>
                <a:latin typeface="DM Sans"/>
              </a:rPr>
              <a:t>Streamlit</a:t>
            </a:r>
            <a:r>
              <a:rPr lang="en-US" sz="2800" b="1" dirty="0">
                <a:solidFill>
                  <a:srgbClr val="F2AC4E"/>
                </a:solidFill>
                <a:latin typeface="DM Sans"/>
              </a:rPr>
              <a:t> Benefits for Data Science Teams</a:t>
            </a:r>
          </a:p>
        </p:txBody>
      </p:sp>
    </p:spTree>
    <p:extLst>
      <p:ext uri="{BB962C8B-B14F-4D97-AF65-F5344CB8AC3E}">
        <p14:creationId xmlns:p14="http://schemas.microsoft.com/office/powerpoint/2010/main" val="3304469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6AD039-6F23-0E0C-B6FF-A68B836D6459}"/>
              </a:ext>
            </a:extLst>
          </p:cNvPr>
          <p:cNvPicPr>
            <a:picLocks noChangeAspect="1"/>
          </p:cNvPicPr>
          <p:nvPr/>
        </p:nvPicPr>
        <p:blipFill>
          <a:blip r:embed="rId2"/>
          <a:stretch>
            <a:fillRect/>
          </a:stretch>
        </p:blipFill>
        <p:spPr>
          <a:xfrm>
            <a:off x="578353" y="348156"/>
            <a:ext cx="3043889" cy="1004116"/>
          </a:xfrm>
          <a:prstGeom prst="rect">
            <a:avLst/>
          </a:prstGeom>
        </p:spPr>
      </p:pic>
      <p:pic>
        <p:nvPicPr>
          <p:cNvPr id="8" name="Picture 7">
            <a:extLst>
              <a:ext uri="{FF2B5EF4-FFF2-40B4-BE49-F238E27FC236}">
                <a16:creationId xmlns:a16="http://schemas.microsoft.com/office/drawing/2014/main" id="{62EEC94B-2D16-5254-32E5-9F3DCF270780}"/>
              </a:ext>
            </a:extLst>
          </p:cNvPr>
          <p:cNvPicPr>
            <a:picLocks noChangeAspect="1"/>
          </p:cNvPicPr>
          <p:nvPr/>
        </p:nvPicPr>
        <p:blipFill>
          <a:blip r:embed="rId3"/>
          <a:stretch>
            <a:fillRect/>
          </a:stretch>
        </p:blipFill>
        <p:spPr>
          <a:xfrm>
            <a:off x="5089454" y="58953"/>
            <a:ext cx="3302615" cy="1543408"/>
          </a:xfrm>
          <a:prstGeom prst="rect">
            <a:avLst/>
          </a:prstGeom>
        </p:spPr>
      </p:pic>
      <p:cxnSp>
        <p:nvCxnSpPr>
          <p:cNvPr id="10" name="Straight Arrow Connector 9">
            <a:extLst>
              <a:ext uri="{FF2B5EF4-FFF2-40B4-BE49-F238E27FC236}">
                <a16:creationId xmlns:a16="http://schemas.microsoft.com/office/drawing/2014/main" id="{27713B2D-3B8A-AE7B-4A7C-1618E300E785}"/>
              </a:ext>
            </a:extLst>
          </p:cNvPr>
          <p:cNvCxnSpPr/>
          <p:nvPr/>
        </p:nvCxnSpPr>
        <p:spPr>
          <a:xfrm>
            <a:off x="3934075" y="850214"/>
            <a:ext cx="7827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FFDDC52A-6947-CE46-7D43-065F2E33AEF7}"/>
              </a:ext>
            </a:extLst>
          </p:cNvPr>
          <p:cNvPicPr>
            <a:picLocks noChangeAspect="1"/>
          </p:cNvPicPr>
          <p:nvPr/>
        </p:nvPicPr>
        <p:blipFill>
          <a:blip r:embed="rId4"/>
          <a:stretch>
            <a:fillRect/>
          </a:stretch>
        </p:blipFill>
        <p:spPr>
          <a:xfrm>
            <a:off x="617576" y="1389752"/>
            <a:ext cx="2965441" cy="1416934"/>
          </a:xfrm>
          <a:prstGeom prst="rect">
            <a:avLst/>
          </a:prstGeom>
        </p:spPr>
      </p:pic>
      <p:pic>
        <p:nvPicPr>
          <p:cNvPr id="14" name="Picture 13">
            <a:extLst>
              <a:ext uri="{FF2B5EF4-FFF2-40B4-BE49-F238E27FC236}">
                <a16:creationId xmlns:a16="http://schemas.microsoft.com/office/drawing/2014/main" id="{8E389CEF-EF6B-E638-24A6-B968ABB70681}"/>
              </a:ext>
            </a:extLst>
          </p:cNvPr>
          <p:cNvPicPr>
            <a:picLocks noChangeAspect="1"/>
          </p:cNvPicPr>
          <p:nvPr/>
        </p:nvPicPr>
        <p:blipFill>
          <a:blip r:embed="rId5"/>
          <a:stretch>
            <a:fillRect/>
          </a:stretch>
        </p:blipFill>
        <p:spPr>
          <a:xfrm>
            <a:off x="5087688" y="1676465"/>
            <a:ext cx="3625054" cy="1695743"/>
          </a:xfrm>
          <a:prstGeom prst="rect">
            <a:avLst/>
          </a:prstGeom>
        </p:spPr>
      </p:pic>
      <p:cxnSp>
        <p:nvCxnSpPr>
          <p:cNvPr id="16" name="Straight Arrow Connector 15">
            <a:extLst>
              <a:ext uri="{FF2B5EF4-FFF2-40B4-BE49-F238E27FC236}">
                <a16:creationId xmlns:a16="http://schemas.microsoft.com/office/drawing/2014/main" id="{FA845CD7-9CEE-0CC4-374A-D6B98DA03BA7}"/>
              </a:ext>
            </a:extLst>
          </p:cNvPr>
          <p:cNvCxnSpPr/>
          <p:nvPr/>
        </p:nvCxnSpPr>
        <p:spPr>
          <a:xfrm>
            <a:off x="3622242" y="2321069"/>
            <a:ext cx="11222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8D20F421-E615-5E77-F973-C4CB4F2E44E0}"/>
              </a:ext>
            </a:extLst>
          </p:cNvPr>
          <p:cNvPicPr>
            <a:picLocks noChangeAspect="1"/>
          </p:cNvPicPr>
          <p:nvPr/>
        </p:nvPicPr>
        <p:blipFill>
          <a:blip r:embed="rId6"/>
          <a:stretch>
            <a:fillRect/>
          </a:stretch>
        </p:blipFill>
        <p:spPr>
          <a:xfrm>
            <a:off x="278874" y="2844167"/>
            <a:ext cx="4130765" cy="2291382"/>
          </a:xfrm>
          <a:prstGeom prst="rect">
            <a:avLst/>
          </a:prstGeom>
        </p:spPr>
      </p:pic>
      <p:cxnSp>
        <p:nvCxnSpPr>
          <p:cNvPr id="21" name="Straight Arrow Connector 20">
            <a:extLst>
              <a:ext uri="{FF2B5EF4-FFF2-40B4-BE49-F238E27FC236}">
                <a16:creationId xmlns:a16="http://schemas.microsoft.com/office/drawing/2014/main" id="{A0998837-E2A9-EBA3-EC7F-A43034E2FD0C}"/>
              </a:ext>
            </a:extLst>
          </p:cNvPr>
          <p:cNvCxnSpPr>
            <a:cxnSpLocks/>
          </p:cNvCxnSpPr>
          <p:nvPr/>
        </p:nvCxnSpPr>
        <p:spPr>
          <a:xfrm>
            <a:off x="4472283" y="4310245"/>
            <a:ext cx="6154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9179D4E3-2E51-8FA3-C683-16F89EEA14E2}"/>
              </a:ext>
            </a:extLst>
          </p:cNvPr>
          <p:cNvPicPr>
            <a:picLocks noChangeAspect="1"/>
          </p:cNvPicPr>
          <p:nvPr/>
        </p:nvPicPr>
        <p:blipFill>
          <a:blip r:embed="rId7"/>
          <a:stretch>
            <a:fillRect/>
          </a:stretch>
        </p:blipFill>
        <p:spPr>
          <a:xfrm>
            <a:off x="5189179" y="3592726"/>
            <a:ext cx="3422072" cy="1466500"/>
          </a:xfrm>
          <a:prstGeom prst="rect">
            <a:avLst/>
          </a:prstGeom>
        </p:spPr>
      </p:pic>
    </p:spTree>
    <p:extLst>
      <p:ext uri="{BB962C8B-B14F-4D97-AF65-F5344CB8AC3E}">
        <p14:creationId xmlns:p14="http://schemas.microsoft.com/office/powerpoint/2010/main" val="767255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91"/>
        <p:cNvGrpSpPr/>
        <p:nvPr/>
      </p:nvGrpSpPr>
      <p:grpSpPr>
        <a:xfrm>
          <a:off x="0" y="0"/>
          <a:ext cx="0" cy="0"/>
          <a:chOff x="0" y="0"/>
          <a:chExt cx="0" cy="0"/>
        </a:xfrm>
      </p:grpSpPr>
      <p:grpSp>
        <p:nvGrpSpPr>
          <p:cNvPr id="1894" name="Google Shape;1894;p53"/>
          <p:cNvGrpSpPr/>
          <p:nvPr/>
        </p:nvGrpSpPr>
        <p:grpSpPr>
          <a:xfrm rot="2883712">
            <a:off x="-1359347" y="-1444409"/>
            <a:ext cx="3887489" cy="3891677"/>
            <a:chOff x="-2380606" y="634657"/>
            <a:chExt cx="3874200" cy="3874200"/>
          </a:xfrm>
        </p:grpSpPr>
        <p:grpSp>
          <p:nvGrpSpPr>
            <p:cNvPr id="1895" name="Google Shape;1895;p53"/>
            <p:cNvGrpSpPr/>
            <p:nvPr/>
          </p:nvGrpSpPr>
          <p:grpSpPr>
            <a:xfrm>
              <a:off x="-2380606" y="634657"/>
              <a:ext cx="3874200" cy="3874200"/>
              <a:chOff x="-5038081" y="-1708593"/>
              <a:chExt cx="3874200" cy="3874200"/>
            </a:xfrm>
          </p:grpSpPr>
          <p:sp>
            <p:nvSpPr>
              <p:cNvPr id="1896" name="Google Shape;1896;p53"/>
              <p:cNvSpPr/>
              <p:nvPr/>
            </p:nvSpPr>
            <p:spPr>
              <a:xfrm rot="5400000">
                <a:off x="-5038081" y="-1708593"/>
                <a:ext cx="3874200" cy="3874200"/>
              </a:xfrm>
              <a:prstGeom prst="arc">
                <a:avLst>
                  <a:gd name="adj1" fmla="val 11313936"/>
                  <a:gd name="adj2" fmla="val 20741516"/>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3"/>
              <p:cNvSpPr/>
              <p:nvPr/>
            </p:nvSpPr>
            <p:spPr>
              <a:xfrm rot="5400000">
                <a:off x="-4809326" y="-1271343"/>
                <a:ext cx="2999700" cy="2999700"/>
              </a:xfrm>
              <a:prstGeom prst="arc">
                <a:avLst>
                  <a:gd name="adj1" fmla="val 11313936"/>
                  <a:gd name="adj2" fmla="val 20741516"/>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8" name="Google Shape;1898;p53"/>
            <p:cNvGrpSpPr/>
            <p:nvPr/>
          </p:nvGrpSpPr>
          <p:grpSpPr>
            <a:xfrm rot="-5400000">
              <a:off x="732996" y="3775194"/>
              <a:ext cx="439962" cy="440865"/>
              <a:chOff x="6877026" y="-284106"/>
              <a:chExt cx="815802" cy="817476"/>
            </a:xfrm>
          </p:grpSpPr>
          <p:sp>
            <p:nvSpPr>
              <p:cNvPr id="1899" name="Google Shape;1899;p53"/>
              <p:cNvSpPr/>
              <p:nvPr/>
            </p:nvSpPr>
            <p:spPr>
              <a:xfrm>
                <a:off x="6877026" y="-284106"/>
                <a:ext cx="815802" cy="817476"/>
              </a:xfrm>
              <a:custGeom>
                <a:avLst/>
                <a:gdLst/>
                <a:ahLst/>
                <a:cxnLst/>
                <a:rect l="l" t="t" r="r" b="b"/>
                <a:pathLst>
                  <a:path w="11208" h="11231" extrusionOk="0">
                    <a:moveTo>
                      <a:pt x="5592" y="0"/>
                    </a:moveTo>
                    <a:cubicBezTo>
                      <a:pt x="2511" y="0"/>
                      <a:pt x="0" y="2511"/>
                      <a:pt x="0" y="5615"/>
                    </a:cubicBezTo>
                    <a:cubicBezTo>
                      <a:pt x="0" y="8720"/>
                      <a:pt x="2511" y="11230"/>
                      <a:pt x="5592" y="11230"/>
                    </a:cubicBezTo>
                    <a:cubicBezTo>
                      <a:pt x="8696" y="11230"/>
                      <a:pt x="11207" y="8720"/>
                      <a:pt x="11207" y="5615"/>
                    </a:cubicBezTo>
                    <a:cubicBezTo>
                      <a:pt x="11207" y="2511"/>
                      <a:pt x="8696" y="0"/>
                      <a:pt x="5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3"/>
              <p:cNvSpPr/>
              <p:nvPr/>
            </p:nvSpPr>
            <p:spPr>
              <a:xfrm>
                <a:off x="6877026" y="-284106"/>
                <a:ext cx="815802" cy="744252"/>
              </a:xfrm>
              <a:custGeom>
                <a:avLst/>
                <a:gdLst/>
                <a:ahLst/>
                <a:cxnLst/>
                <a:rect l="l" t="t" r="r" b="b"/>
                <a:pathLst>
                  <a:path w="11208" h="10225" extrusionOk="0">
                    <a:moveTo>
                      <a:pt x="5592" y="0"/>
                    </a:moveTo>
                    <a:cubicBezTo>
                      <a:pt x="5387" y="0"/>
                      <a:pt x="5181" y="23"/>
                      <a:pt x="4976" y="46"/>
                    </a:cubicBezTo>
                    <a:cubicBezTo>
                      <a:pt x="4542" y="3036"/>
                      <a:pt x="6505" y="1598"/>
                      <a:pt x="7373" y="2443"/>
                    </a:cubicBezTo>
                    <a:cubicBezTo>
                      <a:pt x="8286" y="3356"/>
                      <a:pt x="6870" y="5136"/>
                      <a:pt x="7647" y="5935"/>
                    </a:cubicBezTo>
                    <a:cubicBezTo>
                      <a:pt x="7926" y="6222"/>
                      <a:pt x="8205" y="6285"/>
                      <a:pt x="8468" y="6285"/>
                    </a:cubicBezTo>
                    <a:cubicBezTo>
                      <a:pt x="8673" y="6285"/>
                      <a:pt x="8869" y="6247"/>
                      <a:pt x="9048" y="6247"/>
                    </a:cubicBezTo>
                    <a:cubicBezTo>
                      <a:pt x="9276" y="6247"/>
                      <a:pt x="9476" y="6310"/>
                      <a:pt x="9632" y="6597"/>
                    </a:cubicBezTo>
                    <a:cubicBezTo>
                      <a:pt x="10020" y="7304"/>
                      <a:pt x="9701" y="8286"/>
                      <a:pt x="10431" y="8468"/>
                    </a:cubicBezTo>
                    <a:cubicBezTo>
                      <a:pt x="10933" y="7624"/>
                      <a:pt x="11207" y="6665"/>
                      <a:pt x="11207" y="5615"/>
                    </a:cubicBezTo>
                    <a:cubicBezTo>
                      <a:pt x="11207" y="2511"/>
                      <a:pt x="8696" y="0"/>
                      <a:pt x="5592" y="0"/>
                    </a:cubicBezTo>
                    <a:close/>
                    <a:moveTo>
                      <a:pt x="936" y="2488"/>
                    </a:moveTo>
                    <a:cubicBezTo>
                      <a:pt x="342" y="3378"/>
                      <a:pt x="0" y="4451"/>
                      <a:pt x="0" y="5615"/>
                    </a:cubicBezTo>
                    <a:cubicBezTo>
                      <a:pt x="0" y="6825"/>
                      <a:pt x="388" y="7966"/>
                      <a:pt x="1050" y="8879"/>
                    </a:cubicBezTo>
                    <a:cubicBezTo>
                      <a:pt x="1187" y="8560"/>
                      <a:pt x="1301" y="8172"/>
                      <a:pt x="1370" y="7738"/>
                    </a:cubicBezTo>
                    <a:cubicBezTo>
                      <a:pt x="1643" y="6186"/>
                      <a:pt x="2420" y="6369"/>
                      <a:pt x="3310" y="5821"/>
                    </a:cubicBezTo>
                    <a:cubicBezTo>
                      <a:pt x="4200" y="5273"/>
                      <a:pt x="3287" y="4269"/>
                      <a:pt x="2488" y="4109"/>
                    </a:cubicBezTo>
                    <a:cubicBezTo>
                      <a:pt x="1803" y="3972"/>
                      <a:pt x="1575" y="3082"/>
                      <a:pt x="936" y="2488"/>
                    </a:cubicBezTo>
                    <a:close/>
                    <a:moveTo>
                      <a:pt x="4041" y="8435"/>
                    </a:moveTo>
                    <a:cubicBezTo>
                      <a:pt x="3996" y="8435"/>
                      <a:pt x="3950" y="8445"/>
                      <a:pt x="3903" y="8468"/>
                    </a:cubicBezTo>
                    <a:cubicBezTo>
                      <a:pt x="3492" y="8651"/>
                      <a:pt x="3173" y="9313"/>
                      <a:pt x="4017" y="9929"/>
                    </a:cubicBezTo>
                    <a:cubicBezTo>
                      <a:pt x="4293" y="10143"/>
                      <a:pt x="4652" y="10225"/>
                      <a:pt x="5002" y="10225"/>
                    </a:cubicBezTo>
                    <a:cubicBezTo>
                      <a:pt x="5551" y="10225"/>
                      <a:pt x="6078" y="10024"/>
                      <a:pt x="6231" y="9815"/>
                    </a:cubicBezTo>
                    <a:cubicBezTo>
                      <a:pt x="6499" y="9458"/>
                      <a:pt x="6091" y="8993"/>
                      <a:pt x="5689" y="8993"/>
                    </a:cubicBezTo>
                    <a:cubicBezTo>
                      <a:pt x="5680" y="8993"/>
                      <a:pt x="5670" y="8993"/>
                      <a:pt x="5661" y="8993"/>
                    </a:cubicBezTo>
                    <a:cubicBezTo>
                      <a:pt x="5617" y="8996"/>
                      <a:pt x="5575" y="8998"/>
                      <a:pt x="5534" y="8998"/>
                    </a:cubicBezTo>
                    <a:cubicBezTo>
                      <a:pt x="4699" y="8998"/>
                      <a:pt x="4375" y="8435"/>
                      <a:pt x="4041" y="84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1" name="Google Shape;1901;p53"/>
            <p:cNvGrpSpPr/>
            <p:nvPr/>
          </p:nvGrpSpPr>
          <p:grpSpPr>
            <a:xfrm rot="-5400000">
              <a:off x="383131" y="1576641"/>
              <a:ext cx="349428" cy="349428"/>
              <a:chOff x="3750000" y="-1887300"/>
              <a:chExt cx="1325598" cy="1325598"/>
            </a:xfrm>
          </p:grpSpPr>
          <p:sp>
            <p:nvSpPr>
              <p:cNvPr id="1902" name="Google Shape;1902;p53"/>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3"/>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3"/>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3"/>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3"/>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3"/>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3"/>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3"/>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3"/>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3"/>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3"/>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3"/>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5" name="Picture 2" descr="Lets Go To Work GIFs | Tenor">
            <a:extLst>
              <a:ext uri="{FF2B5EF4-FFF2-40B4-BE49-F238E27FC236}">
                <a16:creationId xmlns:a16="http://schemas.microsoft.com/office/drawing/2014/main" id="{98E55C37-6128-45EA-AEA0-02D3B8F593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3544" y="1252423"/>
            <a:ext cx="2125054" cy="2125054"/>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1706;p49">
            <a:extLst>
              <a:ext uri="{FF2B5EF4-FFF2-40B4-BE49-F238E27FC236}">
                <a16:creationId xmlns:a16="http://schemas.microsoft.com/office/drawing/2014/main" id="{9A5B0C01-048F-4371-9AA7-56BF3B2CE594}"/>
              </a:ext>
            </a:extLst>
          </p:cNvPr>
          <p:cNvSpPr txBox="1">
            <a:spLocks noGrp="1"/>
          </p:cNvSpPr>
          <p:nvPr>
            <p:ph type="title"/>
          </p:nvPr>
        </p:nvSpPr>
        <p:spPr>
          <a:xfrm>
            <a:off x="897263" y="3607017"/>
            <a:ext cx="7349474" cy="70082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3200" dirty="0"/>
              <a:t>🤨 Practice Time 🤨</a:t>
            </a:r>
            <a:endParaRPr sz="32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sp>
        <p:nvSpPr>
          <p:cNvPr id="1706" name="Google Shape;1706;p49"/>
          <p:cNvSpPr txBox="1">
            <a:spLocks noGrp="1"/>
          </p:cNvSpPr>
          <p:nvPr>
            <p:ph type="title"/>
          </p:nvPr>
        </p:nvSpPr>
        <p:spPr>
          <a:xfrm>
            <a:off x="798673" y="1250746"/>
            <a:ext cx="7672800" cy="152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t>W</a:t>
            </a:r>
            <a:r>
              <a:rPr lang="en" sz="4800" dirty="0"/>
              <a:t>e are here for yourself then for our vision !</a:t>
            </a:r>
            <a:endParaRPr sz="4800" dirty="0"/>
          </a:p>
        </p:txBody>
      </p:sp>
      <p:grpSp>
        <p:nvGrpSpPr>
          <p:cNvPr id="1707" name="Google Shape;1707;p49"/>
          <p:cNvGrpSpPr/>
          <p:nvPr/>
        </p:nvGrpSpPr>
        <p:grpSpPr>
          <a:xfrm>
            <a:off x="0" y="2994026"/>
            <a:ext cx="9212250" cy="1326290"/>
            <a:chOff x="0" y="2994026"/>
            <a:chExt cx="9212250" cy="1326290"/>
          </a:xfrm>
        </p:grpSpPr>
        <p:sp>
          <p:nvSpPr>
            <p:cNvPr id="1708" name="Google Shape;1708;p49"/>
            <p:cNvSpPr/>
            <p:nvPr/>
          </p:nvSpPr>
          <p:spPr>
            <a:xfrm>
              <a:off x="0" y="2994026"/>
              <a:ext cx="9212250" cy="1202775"/>
            </a:xfrm>
            <a:custGeom>
              <a:avLst/>
              <a:gdLst/>
              <a:ahLst/>
              <a:cxnLst/>
              <a:rect l="l" t="t" r="r" b="b"/>
              <a:pathLst>
                <a:path w="368490" h="48111" extrusionOk="0">
                  <a:moveTo>
                    <a:pt x="0" y="23884"/>
                  </a:moveTo>
                  <a:cubicBezTo>
                    <a:pt x="20946" y="22652"/>
                    <a:pt x="81602" y="12511"/>
                    <a:pt x="125673" y="16491"/>
                  </a:cubicBezTo>
                  <a:cubicBezTo>
                    <a:pt x="169744" y="20472"/>
                    <a:pt x="223956" y="50516"/>
                    <a:pt x="264425" y="47767"/>
                  </a:cubicBezTo>
                  <a:cubicBezTo>
                    <a:pt x="304895" y="45019"/>
                    <a:pt x="351146" y="7961"/>
                    <a:pt x="368490" y="0"/>
                  </a:cubicBezTo>
                </a:path>
              </a:pathLst>
            </a:custGeom>
            <a:noFill/>
            <a:ln w="9525" cap="flat" cmpd="sng">
              <a:solidFill>
                <a:schemeClr val="lt1"/>
              </a:solidFill>
              <a:prstDash val="solid"/>
              <a:round/>
              <a:headEnd type="none" w="med" len="med"/>
              <a:tailEnd type="none" w="med" len="med"/>
            </a:ln>
          </p:spPr>
          <p:txBody>
            <a:bodyPr/>
            <a:lstStyle/>
            <a:p>
              <a:endParaRPr lang="en-US"/>
            </a:p>
          </p:txBody>
        </p:sp>
        <p:grpSp>
          <p:nvGrpSpPr>
            <p:cNvPr id="1709" name="Google Shape;1709;p49"/>
            <p:cNvGrpSpPr/>
            <p:nvPr/>
          </p:nvGrpSpPr>
          <p:grpSpPr>
            <a:xfrm>
              <a:off x="457842" y="3395106"/>
              <a:ext cx="282839" cy="282124"/>
              <a:chOff x="786304" y="-191084"/>
              <a:chExt cx="633033" cy="631432"/>
            </a:xfrm>
          </p:grpSpPr>
          <p:sp>
            <p:nvSpPr>
              <p:cNvPr id="1710" name="Google Shape;1710;p49"/>
              <p:cNvSpPr/>
              <p:nvPr/>
            </p:nvSpPr>
            <p:spPr>
              <a:xfrm>
                <a:off x="786304" y="-191084"/>
                <a:ext cx="633033" cy="631432"/>
              </a:xfrm>
              <a:custGeom>
                <a:avLst/>
                <a:gdLst/>
                <a:ahLst/>
                <a:cxnLst/>
                <a:rect l="l" t="t" r="r" b="b"/>
                <a:pathLst>
                  <a:path w="8697" h="8675" extrusionOk="0">
                    <a:moveTo>
                      <a:pt x="4360" y="0"/>
                    </a:moveTo>
                    <a:cubicBezTo>
                      <a:pt x="1963" y="0"/>
                      <a:pt x="0" y="1941"/>
                      <a:pt x="0" y="4337"/>
                    </a:cubicBezTo>
                    <a:cubicBezTo>
                      <a:pt x="0" y="6734"/>
                      <a:pt x="1963" y="8674"/>
                      <a:pt x="4360" y="8674"/>
                    </a:cubicBezTo>
                    <a:cubicBezTo>
                      <a:pt x="6757" y="8674"/>
                      <a:pt x="8697" y="6734"/>
                      <a:pt x="8697" y="4337"/>
                    </a:cubicBezTo>
                    <a:cubicBezTo>
                      <a:pt x="8697" y="1941"/>
                      <a:pt x="6757" y="0"/>
                      <a:pt x="4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9"/>
              <p:cNvSpPr/>
              <p:nvPr/>
            </p:nvSpPr>
            <p:spPr>
              <a:xfrm>
                <a:off x="812871" y="-73095"/>
                <a:ext cx="546707" cy="453612"/>
              </a:xfrm>
              <a:custGeom>
                <a:avLst/>
                <a:gdLst/>
                <a:ahLst/>
                <a:cxnLst/>
                <a:rect l="l" t="t" r="r" b="b"/>
                <a:pathLst>
                  <a:path w="7511" h="6232" extrusionOk="0">
                    <a:moveTo>
                      <a:pt x="617" y="0"/>
                    </a:moveTo>
                    <a:cubicBezTo>
                      <a:pt x="366" y="297"/>
                      <a:pt x="160" y="639"/>
                      <a:pt x="1" y="1004"/>
                    </a:cubicBezTo>
                    <a:lnTo>
                      <a:pt x="1850" y="1004"/>
                    </a:lnTo>
                    <a:cubicBezTo>
                      <a:pt x="2123" y="1004"/>
                      <a:pt x="2352" y="776"/>
                      <a:pt x="2352" y="502"/>
                    </a:cubicBezTo>
                    <a:cubicBezTo>
                      <a:pt x="2352" y="206"/>
                      <a:pt x="2123" y="0"/>
                      <a:pt x="1850" y="0"/>
                    </a:cubicBezTo>
                    <a:close/>
                    <a:moveTo>
                      <a:pt x="5775" y="0"/>
                    </a:moveTo>
                    <a:cubicBezTo>
                      <a:pt x="5228" y="0"/>
                      <a:pt x="4771" y="434"/>
                      <a:pt x="4771" y="1004"/>
                    </a:cubicBezTo>
                    <a:cubicBezTo>
                      <a:pt x="4771" y="1552"/>
                      <a:pt x="5228" y="2009"/>
                      <a:pt x="5775" y="2009"/>
                    </a:cubicBezTo>
                    <a:cubicBezTo>
                      <a:pt x="6346" y="2009"/>
                      <a:pt x="6803" y="1552"/>
                      <a:pt x="6803" y="1004"/>
                    </a:cubicBezTo>
                    <a:cubicBezTo>
                      <a:pt x="6803" y="434"/>
                      <a:pt x="6346" y="0"/>
                      <a:pt x="5775" y="0"/>
                    </a:cubicBezTo>
                    <a:close/>
                    <a:moveTo>
                      <a:pt x="2717" y="1940"/>
                    </a:moveTo>
                    <a:cubicBezTo>
                      <a:pt x="2443" y="1940"/>
                      <a:pt x="2215" y="2168"/>
                      <a:pt x="2215" y="2442"/>
                    </a:cubicBezTo>
                    <a:cubicBezTo>
                      <a:pt x="2215" y="2716"/>
                      <a:pt x="2443" y="2945"/>
                      <a:pt x="2717" y="2945"/>
                    </a:cubicBezTo>
                    <a:cubicBezTo>
                      <a:pt x="2991" y="2945"/>
                      <a:pt x="3219" y="2716"/>
                      <a:pt x="3219" y="2442"/>
                    </a:cubicBezTo>
                    <a:cubicBezTo>
                      <a:pt x="3219" y="2168"/>
                      <a:pt x="2991" y="1940"/>
                      <a:pt x="2717" y="1940"/>
                    </a:cubicBezTo>
                    <a:close/>
                    <a:moveTo>
                      <a:pt x="6962" y="2899"/>
                    </a:moveTo>
                    <a:cubicBezTo>
                      <a:pt x="6666" y="2899"/>
                      <a:pt x="6460" y="3127"/>
                      <a:pt x="6460" y="3401"/>
                    </a:cubicBezTo>
                    <a:cubicBezTo>
                      <a:pt x="6460" y="3675"/>
                      <a:pt x="6666" y="3903"/>
                      <a:pt x="6962" y="3903"/>
                    </a:cubicBezTo>
                    <a:cubicBezTo>
                      <a:pt x="7236" y="3903"/>
                      <a:pt x="7465" y="3675"/>
                      <a:pt x="7465" y="3401"/>
                    </a:cubicBezTo>
                    <a:cubicBezTo>
                      <a:pt x="7465" y="3127"/>
                      <a:pt x="7236" y="2899"/>
                      <a:pt x="6962" y="2899"/>
                    </a:cubicBezTo>
                    <a:close/>
                    <a:moveTo>
                      <a:pt x="2717" y="4223"/>
                    </a:moveTo>
                    <a:cubicBezTo>
                      <a:pt x="2169" y="4223"/>
                      <a:pt x="1713" y="4656"/>
                      <a:pt x="1713" y="5227"/>
                    </a:cubicBezTo>
                    <a:cubicBezTo>
                      <a:pt x="1713" y="5775"/>
                      <a:pt x="2169" y="6231"/>
                      <a:pt x="2717" y="6231"/>
                    </a:cubicBezTo>
                    <a:cubicBezTo>
                      <a:pt x="3265" y="6231"/>
                      <a:pt x="3721" y="5775"/>
                      <a:pt x="3721" y="5227"/>
                    </a:cubicBezTo>
                    <a:cubicBezTo>
                      <a:pt x="3721" y="4656"/>
                      <a:pt x="3265" y="4223"/>
                      <a:pt x="2717" y="4223"/>
                    </a:cubicBezTo>
                    <a:close/>
                    <a:moveTo>
                      <a:pt x="4977" y="5227"/>
                    </a:moveTo>
                    <a:cubicBezTo>
                      <a:pt x="4703" y="5227"/>
                      <a:pt x="4474" y="5432"/>
                      <a:pt x="4474" y="5729"/>
                    </a:cubicBezTo>
                    <a:cubicBezTo>
                      <a:pt x="4474" y="6003"/>
                      <a:pt x="4703" y="6231"/>
                      <a:pt x="4977" y="6231"/>
                    </a:cubicBezTo>
                    <a:lnTo>
                      <a:pt x="6529" y="6231"/>
                    </a:lnTo>
                    <a:cubicBezTo>
                      <a:pt x="6917" y="5935"/>
                      <a:pt x="7236" y="5615"/>
                      <a:pt x="7510" y="52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2" name="Google Shape;1712;p49"/>
            <p:cNvGrpSpPr/>
            <p:nvPr/>
          </p:nvGrpSpPr>
          <p:grpSpPr>
            <a:xfrm>
              <a:off x="1326666" y="3349836"/>
              <a:ext cx="371948" cy="372663"/>
              <a:chOff x="1809698" y="-292404"/>
              <a:chExt cx="832471" cy="834072"/>
            </a:xfrm>
          </p:grpSpPr>
          <p:sp>
            <p:nvSpPr>
              <p:cNvPr id="1713" name="Google Shape;1713;p49"/>
              <p:cNvSpPr/>
              <p:nvPr/>
            </p:nvSpPr>
            <p:spPr>
              <a:xfrm>
                <a:off x="1809698" y="-292404"/>
                <a:ext cx="832471" cy="834072"/>
              </a:xfrm>
              <a:custGeom>
                <a:avLst/>
                <a:gdLst/>
                <a:ahLst/>
                <a:cxnLst/>
                <a:rect l="l" t="t" r="r" b="b"/>
                <a:pathLst>
                  <a:path w="11437" h="11459" extrusionOk="0">
                    <a:moveTo>
                      <a:pt x="5707" y="0"/>
                    </a:moveTo>
                    <a:cubicBezTo>
                      <a:pt x="2557" y="0"/>
                      <a:pt x="1" y="2579"/>
                      <a:pt x="1" y="5729"/>
                    </a:cubicBezTo>
                    <a:cubicBezTo>
                      <a:pt x="1" y="8879"/>
                      <a:pt x="2557" y="11458"/>
                      <a:pt x="5707" y="11458"/>
                    </a:cubicBezTo>
                    <a:cubicBezTo>
                      <a:pt x="8880" y="11458"/>
                      <a:pt x="11436" y="8879"/>
                      <a:pt x="11436" y="5729"/>
                    </a:cubicBezTo>
                    <a:cubicBezTo>
                      <a:pt x="11436" y="2579"/>
                      <a:pt x="8880" y="0"/>
                      <a:pt x="5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9"/>
              <p:cNvSpPr/>
              <p:nvPr/>
            </p:nvSpPr>
            <p:spPr>
              <a:xfrm>
                <a:off x="1854608" y="-182786"/>
                <a:ext cx="742724" cy="121337"/>
              </a:xfrm>
              <a:custGeom>
                <a:avLst/>
                <a:gdLst/>
                <a:ahLst/>
                <a:cxnLst/>
                <a:rect l="l" t="t" r="r" b="b"/>
                <a:pathLst>
                  <a:path w="10204" h="1667" extrusionOk="0">
                    <a:moveTo>
                      <a:pt x="1233" y="1"/>
                    </a:moveTo>
                    <a:cubicBezTo>
                      <a:pt x="731" y="480"/>
                      <a:pt x="297" y="1028"/>
                      <a:pt x="0" y="1667"/>
                    </a:cubicBezTo>
                    <a:lnTo>
                      <a:pt x="10203" y="1667"/>
                    </a:lnTo>
                    <a:cubicBezTo>
                      <a:pt x="9883" y="1028"/>
                      <a:pt x="9473" y="480"/>
                      <a:pt x="8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9"/>
              <p:cNvSpPr/>
              <p:nvPr/>
            </p:nvSpPr>
            <p:spPr>
              <a:xfrm>
                <a:off x="1811372" y="161136"/>
                <a:ext cx="829122" cy="59904"/>
              </a:xfrm>
              <a:custGeom>
                <a:avLst/>
                <a:gdLst/>
                <a:ahLst/>
                <a:cxnLst/>
                <a:rect l="l" t="t" r="r" b="b"/>
                <a:pathLst>
                  <a:path w="11391" h="823" extrusionOk="0">
                    <a:moveTo>
                      <a:pt x="1" y="0"/>
                    </a:moveTo>
                    <a:cubicBezTo>
                      <a:pt x="24" y="274"/>
                      <a:pt x="69" y="548"/>
                      <a:pt x="138" y="822"/>
                    </a:cubicBezTo>
                    <a:lnTo>
                      <a:pt x="11254" y="822"/>
                    </a:lnTo>
                    <a:cubicBezTo>
                      <a:pt x="11322" y="548"/>
                      <a:pt x="11368" y="274"/>
                      <a:pt x="11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9"/>
              <p:cNvSpPr/>
              <p:nvPr/>
            </p:nvSpPr>
            <p:spPr>
              <a:xfrm>
                <a:off x="1874551" y="348855"/>
                <a:ext cx="701162" cy="141281"/>
              </a:xfrm>
              <a:custGeom>
                <a:avLst/>
                <a:gdLst/>
                <a:ahLst/>
                <a:cxnLst/>
                <a:rect l="l" t="t" r="r" b="b"/>
                <a:pathLst>
                  <a:path w="9633" h="1941" extrusionOk="0">
                    <a:moveTo>
                      <a:pt x="0" y="1"/>
                    </a:moveTo>
                    <a:cubicBezTo>
                      <a:pt x="525" y="800"/>
                      <a:pt x="1233" y="1462"/>
                      <a:pt x="2077" y="1941"/>
                    </a:cubicBezTo>
                    <a:lnTo>
                      <a:pt x="7578" y="1941"/>
                    </a:lnTo>
                    <a:cubicBezTo>
                      <a:pt x="8400" y="1462"/>
                      <a:pt x="9130" y="800"/>
                      <a:pt x="9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9"/>
              <p:cNvSpPr/>
              <p:nvPr/>
            </p:nvSpPr>
            <p:spPr>
              <a:xfrm>
                <a:off x="2083889" y="262456"/>
                <a:ext cx="533314" cy="43309"/>
              </a:xfrm>
              <a:custGeom>
                <a:avLst/>
                <a:gdLst/>
                <a:ahLst/>
                <a:cxnLst/>
                <a:rect l="l" t="t" r="r" b="b"/>
                <a:pathLst>
                  <a:path w="7327" h="595" extrusionOk="0">
                    <a:moveTo>
                      <a:pt x="297" y="1"/>
                    </a:moveTo>
                    <a:cubicBezTo>
                      <a:pt x="114" y="1"/>
                      <a:pt x="0" y="138"/>
                      <a:pt x="0" y="298"/>
                    </a:cubicBezTo>
                    <a:cubicBezTo>
                      <a:pt x="0" y="480"/>
                      <a:pt x="114" y="594"/>
                      <a:pt x="297" y="594"/>
                    </a:cubicBezTo>
                    <a:lnTo>
                      <a:pt x="7076" y="594"/>
                    </a:lnTo>
                    <a:cubicBezTo>
                      <a:pt x="7190" y="412"/>
                      <a:pt x="7258" y="206"/>
                      <a:pt x="73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9"/>
              <p:cNvSpPr/>
              <p:nvPr/>
            </p:nvSpPr>
            <p:spPr>
              <a:xfrm>
                <a:off x="1999091" y="-292404"/>
                <a:ext cx="452010" cy="68129"/>
              </a:xfrm>
              <a:custGeom>
                <a:avLst/>
                <a:gdLst/>
                <a:ahLst/>
                <a:cxnLst/>
                <a:rect l="l" t="t" r="r" b="b"/>
                <a:pathLst>
                  <a:path w="6210" h="936" extrusionOk="0">
                    <a:moveTo>
                      <a:pt x="3105" y="0"/>
                    </a:moveTo>
                    <a:cubicBezTo>
                      <a:pt x="1964" y="0"/>
                      <a:pt x="891" y="343"/>
                      <a:pt x="1" y="936"/>
                    </a:cubicBezTo>
                    <a:lnTo>
                      <a:pt x="6209" y="936"/>
                    </a:lnTo>
                    <a:cubicBezTo>
                      <a:pt x="5319" y="343"/>
                      <a:pt x="4246" y="0"/>
                      <a:pt x="3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9"/>
              <p:cNvSpPr/>
              <p:nvPr/>
            </p:nvSpPr>
            <p:spPr>
              <a:xfrm>
                <a:off x="1811372" y="-28258"/>
                <a:ext cx="561628" cy="119663"/>
              </a:xfrm>
              <a:custGeom>
                <a:avLst/>
                <a:gdLst/>
                <a:ahLst/>
                <a:cxnLst/>
                <a:rect l="l" t="t" r="r" b="b"/>
                <a:pathLst>
                  <a:path w="7716" h="1644" extrusionOk="0">
                    <a:moveTo>
                      <a:pt x="389" y="0"/>
                    </a:moveTo>
                    <a:cubicBezTo>
                      <a:pt x="160" y="503"/>
                      <a:pt x="46" y="1073"/>
                      <a:pt x="1" y="1644"/>
                    </a:cubicBezTo>
                    <a:lnTo>
                      <a:pt x="6894" y="1644"/>
                    </a:lnTo>
                    <a:cubicBezTo>
                      <a:pt x="7350" y="1644"/>
                      <a:pt x="7716" y="1279"/>
                      <a:pt x="7716" y="822"/>
                    </a:cubicBezTo>
                    <a:cubicBezTo>
                      <a:pt x="7716" y="366"/>
                      <a:pt x="7350" y="0"/>
                      <a:pt x="68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0" name="Google Shape;1720;p49"/>
            <p:cNvGrpSpPr/>
            <p:nvPr/>
          </p:nvGrpSpPr>
          <p:grpSpPr>
            <a:xfrm>
              <a:off x="2284599" y="3207646"/>
              <a:ext cx="562719" cy="364143"/>
              <a:chOff x="2924513" y="-282869"/>
              <a:chExt cx="1259442" cy="815003"/>
            </a:xfrm>
          </p:grpSpPr>
          <p:sp>
            <p:nvSpPr>
              <p:cNvPr id="1721" name="Google Shape;1721;p49"/>
              <p:cNvSpPr/>
              <p:nvPr/>
            </p:nvSpPr>
            <p:spPr>
              <a:xfrm>
                <a:off x="3098985" y="-282723"/>
                <a:ext cx="930443" cy="814638"/>
              </a:xfrm>
              <a:custGeom>
                <a:avLst/>
                <a:gdLst/>
                <a:ahLst/>
                <a:cxnLst/>
                <a:rect l="l" t="t" r="r" b="b"/>
                <a:pathLst>
                  <a:path w="12783" h="11192" extrusionOk="0">
                    <a:moveTo>
                      <a:pt x="6399" y="1"/>
                    </a:moveTo>
                    <a:cubicBezTo>
                      <a:pt x="4470" y="1"/>
                      <a:pt x="2592" y="1001"/>
                      <a:pt x="1552" y="2789"/>
                    </a:cubicBezTo>
                    <a:cubicBezTo>
                      <a:pt x="0" y="5482"/>
                      <a:pt x="913" y="8906"/>
                      <a:pt x="3607" y="10435"/>
                    </a:cubicBezTo>
                    <a:cubicBezTo>
                      <a:pt x="4489" y="10948"/>
                      <a:pt x="5454" y="11192"/>
                      <a:pt x="6407" y="11192"/>
                    </a:cubicBezTo>
                    <a:cubicBezTo>
                      <a:pt x="8336" y="11192"/>
                      <a:pt x="10214" y="10192"/>
                      <a:pt x="11253" y="8404"/>
                    </a:cubicBezTo>
                    <a:cubicBezTo>
                      <a:pt x="12782" y="5710"/>
                      <a:pt x="11869" y="2287"/>
                      <a:pt x="9199" y="757"/>
                    </a:cubicBezTo>
                    <a:cubicBezTo>
                      <a:pt x="8316" y="244"/>
                      <a:pt x="7351" y="1"/>
                      <a:pt x="6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9"/>
              <p:cNvSpPr/>
              <p:nvPr/>
            </p:nvSpPr>
            <p:spPr>
              <a:xfrm>
                <a:off x="3364805" y="-270859"/>
                <a:ext cx="606465" cy="390505"/>
              </a:xfrm>
              <a:custGeom>
                <a:avLst/>
                <a:gdLst/>
                <a:ahLst/>
                <a:cxnLst/>
                <a:rect l="l" t="t" r="r" b="b"/>
                <a:pathLst>
                  <a:path w="8332" h="5365" extrusionOk="0">
                    <a:moveTo>
                      <a:pt x="1393" y="1"/>
                    </a:moveTo>
                    <a:cubicBezTo>
                      <a:pt x="913" y="115"/>
                      <a:pt x="434" y="298"/>
                      <a:pt x="0" y="549"/>
                    </a:cubicBezTo>
                    <a:lnTo>
                      <a:pt x="8332" y="5365"/>
                    </a:lnTo>
                    <a:cubicBezTo>
                      <a:pt x="8332" y="4863"/>
                      <a:pt x="8263" y="4361"/>
                      <a:pt x="8126" y="3904"/>
                    </a:cubicBezTo>
                    <a:lnTo>
                      <a:pt x="13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9"/>
              <p:cNvSpPr/>
              <p:nvPr/>
            </p:nvSpPr>
            <p:spPr>
              <a:xfrm>
                <a:off x="3187058" y="279124"/>
                <a:ext cx="431994" cy="253009"/>
              </a:xfrm>
              <a:custGeom>
                <a:avLst/>
                <a:gdLst/>
                <a:ahLst/>
                <a:cxnLst/>
                <a:rect l="l" t="t" r="r" b="b"/>
                <a:pathLst>
                  <a:path w="5935" h="3476" extrusionOk="0">
                    <a:moveTo>
                      <a:pt x="0" y="0"/>
                    </a:moveTo>
                    <a:lnTo>
                      <a:pt x="0" y="0"/>
                    </a:lnTo>
                    <a:cubicBezTo>
                      <a:pt x="457" y="1096"/>
                      <a:pt x="1278" y="2077"/>
                      <a:pt x="2397" y="2716"/>
                    </a:cubicBezTo>
                    <a:cubicBezTo>
                      <a:pt x="3277" y="3237"/>
                      <a:pt x="4228" y="3475"/>
                      <a:pt x="5171" y="3475"/>
                    </a:cubicBezTo>
                    <a:cubicBezTo>
                      <a:pt x="5427" y="3475"/>
                      <a:pt x="5682" y="3458"/>
                      <a:pt x="5935" y="3424"/>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9"/>
              <p:cNvSpPr/>
              <p:nvPr/>
            </p:nvSpPr>
            <p:spPr>
              <a:xfrm>
                <a:off x="3158816" y="44821"/>
                <a:ext cx="674595" cy="412123"/>
              </a:xfrm>
              <a:custGeom>
                <a:avLst/>
                <a:gdLst/>
                <a:ahLst/>
                <a:cxnLst/>
                <a:rect l="l" t="t" r="r" b="b"/>
                <a:pathLst>
                  <a:path w="9268" h="5662" extrusionOk="0">
                    <a:moveTo>
                      <a:pt x="91" y="1"/>
                    </a:moveTo>
                    <a:cubicBezTo>
                      <a:pt x="46" y="183"/>
                      <a:pt x="23" y="366"/>
                      <a:pt x="0" y="571"/>
                    </a:cubicBezTo>
                    <a:lnTo>
                      <a:pt x="8811" y="5661"/>
                    </a:lnTo>
                    <a:cubicBezTo>
                      <a:pt x="8970" y="5547"/>
                      <a:pt x="9107" y="5433"/>
                      <a:pt x="9267" y="5296"/>
                    </a:cubicBezTo>
                    <a:lnTo>
                      <a:pt x="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9"/>
              <p:cNvSpPr/>
              <p:nvPr/>
            </p:nvSpPr>
            <p:spPr>
              <a:xfrm>
                <a:off x="3250165" y="-209353"/>
                <a:ext cx="719432" cy="475230"/>
              </a:xfrm>
              <a:custGeom>
                <a:avLst/>
                <a:gdLst/>
                <a:ahLst/>
                <a:cxnLst/>
                <a:rect l="l" t="t" r="r" b="b"/>
                <a:pathLst>
                  <a:path w="9884" h="6529" extrusionOk="0">
                    <a:moveTo>
                      <a:pt x="1119" y="0"/>
                    </a:moveTo>
                    <a:cubicBezTo>
                      <a:pt x="708" y="274"/>
                      <a:pt x="343" y="617"/>
                      <a:pt x="0" y="1028"/>
                    </a:cubicBezTo>
                    <a:lnTo>
                      <a:pt x="9564" y="6528"/>
                    </a:lnTo>
                    <a:cubicBezTo>
                      <a:pt x="9747" y="6049"/>
                      <a:pt x="9861" y="5570"/>
                      <a:pt x="9884" y="5068"/>
                    </a:cubicBezTo>
                    <a:lnTo>
                      <a:pt x="11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9"/>
              <p:cNvSpPr/>
              <p:nvPr/>
            </p:nvSpPr>
            <p:spPr>
              <a:xfrm>
                <a:off x="3466125" y="-282432"/>
                <a:ext cx="490224" cy="295736"/>
              </a:xfrm>
              <a:custGeom>
                <a:avLst/>
                <a:gdLst/>
                <a:ahLst/>
                <a:cxnLst/>
                <a:rect l="l" t="t" r="r" b="b"/>
                <a:pathLst>
                  <a:path w="6735" h="4063" extrusionOk="0">
                    <a:moveTo>
                      <a:pt x="1096" y="0"/>
                    </a:moveTo>
                    <a:cubicBezTo>
                      <a:pt x="731" y="23"/>
                      <a:pt x="366" y="69"/>
                      <a:pt x="1" y="160"/>
                    </a:cubicBezTo>
                    <a:lnTo>
                      <a:pt x="6734" y="4063"/>
                    </a:lnTo>
                    <a:cubicBezTo>
                      <a:pt x="6620" y="3698"/>
                      <a:pt x="6483" y="3355"/>
                      <a:pt x="6323" y="3013"/>
                    </a:cubicBezTo>
                    <a:lnTo>
                      <a:pt x="10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9"/>
              <p:cNvSpPr/>
              <p:nvPr/>
            </p:nvSpPr>
            <p:spPr>
              <a:xfrm>
                <a:off x="3165440" y="-134601"/>
                <a:ext cx="780937" cy="564977"/>
              </a:xfrm>
              <a:custGeom>
                <a:avLst/>
                <a:gdLst/>
                <a:ahLst/>
                <a:cxnLst/>
                <a:rect l="l" t="t" r="r" b="b"/>
                <a:pathLst>
                  <a:path w="10729" h="7762" extrusionOk="0">
                    <a:moveTo>
                      <a:pt x="1164" y="1"/>
                    </a:moveTo>
                    <a:cubicBezTo>
                      <a:pt x="982" y="229"/>
                      <a:pt x="799" y="480"/>
                      <a:pt x="639" y="754"/>
                    </a:cubicBezTo>
                    <a:cubicBezTo>
                      <a:pt x="320" y="1302"/>
                      <a:pt x="114" y="1895"/>
                      <a:pt x="0" y="2466"/>
                    </a:cubicBezTo>
                    <a:lnTo>
                      <a:pt x="9176" y="7761"/>
                    </a:lnTo>
                    <a:cubicBezTo>
                      <a:pt x="9610" y="7373"/>
                      <a:pt x="10021" y="6894"/>
                      <a:pt x="10340" y="6369"/>
                    </a:cubicBezTo>
                    <a:cubicBezTo>
                      <a:pt x="10500" y="6072"/>
                      <a:pt x="10614" y="5798"/>
                      <a:pt x="10728" y="5501"/>
                    </a:cubicBezTo>
                    <a:lnTo>
                      <a:pt x="11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9"/>
              <p:cNvSpPr/>
              <p:nvPr/>
            </p:nvSpPr>
            <p:spPr>
              <a:xfrm>
                <a:off x="3163766" y="199349"/>
                <a:ext cx="536735" cy="329000"/>
              </a:xfrm>
              <a:custGeom>
                <a:avLst/>
                <a:gdLst/>
                <a:ahLst/>
                <a:cxnLst/>
                <a:rect l="l" t="t" r="r" b="b"/>
                <a:pathLst>
                  <a:path w="7374" h="4520" extrusionOk="0">
                    <a:moveTo>
                      <a:pt x="0" y="0"/>
                    </a:moveTo>
                    <a:lnTo>
                      <a:pt x="0" y="0"/>
                    </a:lnTo>
                    <a:cubicBezTo>
                      <a:pt x="69" y="366"/>
                      <a:pt x="183" y="731"/>
                      <a:pt x="320" y="1096"/>
                    </a:cubicBezTo>
                    <a:lnTo>
                      <a:pt x="6255" y="4520"/>
                    </a:lnTo>
                    <a:cubicBezTo>
                      <a:pt x="6643" y="4451"/>
                      <a:pt x="7008" y="4383"/>
                      <a:pt x="7373" y="4246"/>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9"/>
              <p:cNvSpPr/>
              <p:nvPr/>
            </p:nvSpPr>
            <p:spPr>
              <a:xfrm>
                <a:off x="3545901" y="-282869"/>
                <a:ext cx="380533" cy="219818"/>
              </a:xfrm>
              <a:custGeom>
                <a:avLst/>
                <a:gdLst/>
                <a:ahLst/>
                <a:cxnLst/>
                <a:rect l="l" t="t" r="r" b="b"/>
                <a:pathLst>
                  <a:path w="5228" h="3020" extrusionOk="0">
                    <a:moveTo>
                      <a:pt x="255" y="0"/>
                    </a:moveTo>
                    <a:cubicBezTo>
                      <a:pt x="170" y="0"/>
                      <a:pt x="85" y="2"/>
                      <a:pt x="0" y="6"/>
                    </a:cubicBezTo>
                    <a:lnTo>
                      <a:pt x="5227" y="3019"/>
                    </a:lnTo>
                    <a:cubicBezTo>
                      <a:pt x="4748" y="2106"/>
                      <a:pt x="4018" y="1307"/>
                      <a:pt x="3059" y="759"/>
                    </a:cubicBezTo>
                    <a:cubicBezTo>
                      <a:pt x="2179" y="236"/>
                      <a:pt x="1204" y="0"/>
                      <a:pt x="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9"/>
              <p:cNvSpPr/>
              <p:nvPr/>
            </p:nvSpPr>
            <p:spPr>
              <a:xfrm>
                <a:off x="2924513" y="-256520"/>
                <a:ext cx="1259442" cy="762231"/>
              </a:xfrm>
              <a:custGeom>
                <a:avLst/>
                <a:gdLst/>
                <a:ahLst/>
                <a:cxnLst/>
                <a:rect l="l" t="t" r="r" b="b"/>
                <a:pathLst>
                  <a:path w="17303" h="10472" extrusionOk="0">
                    <a:moveTo>
                      <a:pt x="2429" y="0"/>
                    </a:moveTo>
                    <a:cubicBezTo>
                      <a:pt x="1620" y="0"/>
                      <a:pt x="1045" y="201"/>
                      <a:pt x="800" y="626"/>
                    </a:cubicBezTo>
                    <a:cubicBezTo>
                      <a:pt x="1" y="1995"/>
                      <a:pt x="2945" y="5168"/>
                      <a:pt x="7373" y="7701"/>
                    </a:cubicBezTo>
                    <a:cubicBezTo>
                      <a:pt x="10417" y="9468"/>
                      <a:pt x="13373" y="10471"/>
                      <a:pt x="15174" y="10471"/>
                    </a:cubicBezTo>
                    <a:cubicBezTo>
                      <a:pt x="15979" y="10471"/>
                      <a:pt x="16553" y="10270"/>
                      <a:pt x="16800" y="9847"/>
                    </a:cubicBezTo>
                    <a:cubicBezTo>
                      <a:pt x="17302" y="8980"/>
                      <a:pt x="16298" y="7382"/>
                      <a:pt x="14358" y="5693"/>
                    </a:cubicBezTo>
                    <a:cubicBezTo>
                      <a:pt x="14312" y="6492"/>
                      <a:pt x="14061" y="7291"/>
                      <a:pt x="13650" y="8044"/>
                    </a:cubicBezTo>
                    <a:cubicBezTo>
                      <a:pt x="13559" y="8181"/>
                      <a:pt x="13468" y="8295"/>
                      <a:pt x="13376" y="8432"/>
                    </a:cubicBezTo>
                    <a:cubicBezTo>
                      <a:pt x="12075" y="8089"/>
                      <a:pt x="10295" y="7382"/>
                      <a:pt x="8241" y="6195"/>
                    </a:cubicBezTo>
                    <a:cubicBezTo>
                      <a:pt x="6186" y="5008"/>
                      <a:pt x="4680" y="3821"/>
                      <a:pt x="3721" y="2862"/>
                    </a:cubicBezTo>
                    <a:cubicBezTo>
                      <a:pt x="3790" y="2726"/>
                      <a:pt x="3858" y="2566"/>
                      <a:pt x="3949" y="2429"/>
                    </a:cubicBezTo>
                    <a:cubicBezTo>
                      <a:pt x="4383" y="1698"/>
                      <a:pt x="4954" y="1082"/>
                      <a:pt x="5616" y="626"/>
                    </a:cubicBezTo>
                    <a:cubicBezTo>
                      <a:pt x="4369" y="218"/>
                      <a:pt x="3272" y="0"/>
                      <a:pt x="24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1" name="Google Shape;1731;p49"/>
            <p:cNvGrpSpPr/>
            <p:nvPr/>
          </p:nvGrpSpPr>
          <p:grpSpPr>
            <a:xfrm>
              <a:off x="3433303" y="3306777"/>
              <a:ext cx="458780" cy="458781"/>
              <a:chOff x="4487918" y="-388775"/>
              <a:chExt cx="1026813" cy="1026815"/>
            </a:xfrm>
          </p:grpSpPr>
          <p:sp>
            <p:nvSpPr>
              <p:cNvPr id="1732" name="Google Shape;1732;p49"/>
              <p:cNvSpPr/>
              <p:nvPr/>
            </p:nvSpPr>
            <p:spPr>
              <a:xfrm>
                <a:off x="4487918" y="-388775"/>
                <a:ext cx="1026813" cy="1026813"/>
              </a:xfrm>
              <a:custGeom>
                <a:avLst/>
                <a:gdLst/>
                <a:ahLst/>
                <a:cxnLst/>
                <a:rect l="l" t="t" r="r" b="b"/>
                <a:pathLst>
                  <a:path w="14107" h="14107" extrusionOk="0">
                    <a:moveTo>
                      <a:pt x="7053" y="0"/>
                    </a:moveTo>
                    <a:cubicBezTo>
                      <a:pt x="3173" y="0"/>
                      <a:pt x="0" y="3150"/>
                      <a:pt x="0" y="7053"/>
                    </a:cubicBezTo>
                    <a:cubicBezTo>
                      <a:pt x="0" y="10934"/>
                      <a:pt x="3173" y="14106"/>
                      <a:pt x="7053" y="14106"/>
                    </a:cubicBezTo>
                    <a:cubicBezTo>
                      <a:pt x="10956" y="14106"/>
                      <a:pt x="14106" y="10934"/>
                      <a:pt x="14106" y="7053"/>
                    </a:cubicBezTo>
                    <a:cubicBezTo>
                      <a:pt x="14106" y="3150"/>
                      <a:pt x="10956" y="0"/>
                      <a:pt x="70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9"/>
              <p:cNvSpPr/>
              <p:nvPr/>
            </p:nvSpPr>
            <p:spPr>
              <a:xfrm>
                <a:off x="4560997" y="387069"/>
                <a:ext cx="880583" cy="106415"/>
              </a:xfrm>
              <a:custGeom>
                <a:avLst/>
                <a:gdLst/>
                <a:ahLst/>
                <a:cxnLst/>
                <a:rect l="l" t="t" r="r" b="b"/>
                <a:pathLst>
                  <a:path w="12098" h="1462" extrusionOk="0">
                    <a:moveTo>
                      <a:pt x="1" y="1"/>
                    </a:moveTo>
                    <a:cubicBezTo>
                      <a:pt x="320" y="526"/>
                      <a:pt x="708" y="1028"/>
                      <a:pt x="1165" y="1461"/>
                    </a:cubicBezTo>
                    <a:lnTo>
                      <a:pt x="10957" y="1461"/>
                    </a:lnTo>
                    <a:cubicBezTo>
                      <a:pt x="11390" y="1028"/>
                      <a:pt x="11778" y="526"/>
                      <a:pt x="120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9"/>
              <p:cNvSpPr/>
              <p:nvPr/>
            </p:nvSpPr>
            <p:spPr>
              <a:xfrm>
                <a:off x="4687283" y="-388775"/>
                <a:ext cx="628083" cy="108017"/>
              </a:xfrm>
              <a:custGeom>
                <a:avLst/>
                <a:gdLst/>
                <a:ahLst/>
                <a:cxnLst/>
                <a:rect l="l" t="t" r="r" b="b"/>
                <a:pathLst>
                  <a:path w="8629" h="1484" extrusionOk="0">
                    <a:moveTo>
                      <a:pt x="4314" y="0"/>
                    </a:moveTo>
                    <a:cubicBezTo>
                      <a:pt x="2694" y="0"/>
                      <a:pt x="1187" y="548"/>
                      <a:pt x="0" y="1484"/>
                    </a:cubicBezTo>
                    <a:lnTo>
                      <a:pt x="8628" y="1484"/>
                    </a:lnTo>
                    <a:cubicBezTo>
                      <a:pt x="7441" y="548"/>
                      <a:pt x="5935" y="0"/>
                      <a:pt x="4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9"/>
              <p:cNvSpPr/>
              <p:nvPr/>
            </p:nvSpPr>
            <p:spPr>
              <a:xfrm>
                <a:off x="4516160" y="-88089"/>
                <a:ext cx="970330" cy="46584"/>
              </a:xfrm>
              <a:custGeom>
                <a:avLst/>
                <a:gdLst/>
                <a:ahLst/>
                <a:cxnLst/>
                <a:rect l="l" t="t" r="r" b="b"/>
                <a:pathLst>
                  <a:path w="13331" h="640" extrusionOk="0">
                    <a:moveTo>
                      <a:pt x="251" y="1"/>
                    </a:moveTo>
                    <a:cubicBezTo>
                      <a:pt x="160" y="206"/>
                      <a:pt x="69" y="434"/>
                      <a:pt x="0" y="640"/>
                    </a:cubicBezTo>
                    <a:lnTo>
                      <a:pt x="13330" y="640"/>
                    </a:lnTo>
                    <a:cubicBezTo>
                      <a:pt x="13262" y="434"/>
                      <a:pt x="13170" y="206"/>
                      <a:pt x="13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9"/>
              <p:cNvSpPr/>
              <p:nvPr/>
            </p:nvSpPr>
            <p:spPr>
              <a:xfrm>
                <a:off x="4496216" y="210995"/>
                <a:ext cx="1010218" cy="131309"/>
              </a:xfrm>
              <a:custGeom>
                <a:avLst/>
                <a:gdLst/>
                <a:ahLst/>
                <a:cxnLst/>
                <a:rect l="l" t="t" r="r" b="b"/>
                <a:pathLst>
                  <a:path w="13879" h="1804" extrusionOk="0">
                    <a:moveTo>
                      <a:pt x="0" y="0"/>
                    </a:moveTo>
                    <a:cubicBezTo>
                      <a:pt x="92" y="616"/>
                      <a:pt x="297" y="1233"/>
                      <a:pt x="548" y="1803"/>
                    </a:cubicBezTo>
                    <a:lnTo>
                      <a:pt x="13330" y="1803"/>
                    </a:lnTo>
                    <a:cubicBezTo>
                      <a:pt x="13581" y="1233"/>
                      <a:pt x="13787" y="616"/>
                      <a:pt x="13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9"/>
              <p:cNvSpPr/>
              <p:nvPr/>
            </p:nvSpPr>
            <p:spPr>
              <a:xfrm>
                <a:off x="4644047" y="493411"/>
                <a:ext cx="714482" cy="63180"/>
              </a:xfrm>
              <a:custGeom>
                <a:avLst/>
                <a:gdLst/>
                <a:ahLst/>
                <a:cxnLst/>
                <a:rect l="l" t="t" r="r" b="b"/>
                <a:pathLst>
                  <a:path w="9816" h="868" extrusionOk="0">
                    <a:moveTo>
                      <a:pt x="1" y="0"/>
                    </a:moveTo>
                    <a:cubicBezTo>
                      <a:pt x="343" y="320"/>
                      <a:pt x="708" y="617"/>
                      <a:pt x="1119" y="868"/>
                    </a:cubicBezTo>
                    <a:lnTo>
                      <a:pt x="8697" y="868"/>
                    </a:lnTo>
                    <a:cubicBezTo>
                      <a:pt x="9108" y="617"/>
                      <a:pt x="9473" y="320"/>
                      <a:pt x="98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9"/>
              <p:cNvSpPr/>
              <p:nvPr/>
            </p:nvSpPr>
            <p:spPr>
              <a:xfrm>
                <a:off x="4487918" y="-41578"/>
                <a:ext cx="1026813" cy="252645"/>
              </a:xfrm>
              <a:custGeom>
                <a:avLst/>
                <a:gdLst/>
                <a:ahLst/>
                <a:cxnLst/>
                <a:rect l="l" t="t" r="r" b="b"/>
                <a:pathLst>
                  <a:path w="14107" h="3471" extrusionOk="0">
                    <a:moveTo>
                      <a:pt x="388" y="1"/>
                    </a:moveTo>
                    <a:cubicBezTo>
                      <a:pt x="137" y="731"/>
                      <a:pt x="0" y="1484"/>
                      <a:pt x="0" y="2283"/>
                    </a:cubicBezTo>
                    <a:cubicBezTo>
                      <a:pt x="0" y="2694"/>
                      <a:pt x="46" y="3082"/>
                      <a:pt x="114" y="3470"/>
                    </a:cubicBezTo>
                    <a:lnTo>
                      <a:pt x="13992" y="3470"/>
                    </a:lnTo>
                    <a:cubicBezTo>
                      <a:pt x="14061" y="3082"/>
                      <a:pt x="14106" y="2694"/>
                      <a:pt x="14106" y="2283"/>
                    </a:cubicBezTo>
                    <a:cubicBezTo>
                      <a:pt x="14106" y="1484"/>
                      <a:pt x="13969" y="731"/>
                      <a:pt x="137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9"/>
              <p:cNvSpPr/>
              <p:nvPr/>
            </p:nvSpPr>
            <p:spPr>
              <a:xfrm>
                <a:off x="4610856" y="-280831"/>
                <a:ext cx="780937" cy="73224"/>
              </a:xfrm>
              <a:custGeom>
                <a:avLst/>
                <a:gdLst/>
                <a:ahLst/>
                <a:cxnLst/>
                <a:rect l="l" t="t" r="r" b="b"/>
                <a:pathLst>
                  <a:path w="10729" h="1006" extrusionOk="0">
                    <a:moveTo>
                      <a:pt x="1050" y="1"/>
                    </a:moveTo>
                    <a:cubicBezTo>
                      <a:pt x="662" y="298"/>
                      <a:pt x="320" y="640"/>
                      <a:pt x="0" y="1005"/>
                    </a:cubicBezTo>
                    <a:lnTo>
                      <a:pt x="10728" y="1005"/>
                    </a:lnTo>
                    <a:cubicBezTo>
                      <a:pt x="10409" y="640"/>
                      <a:pt x="10066" y="298"/>
                      <a:pt x="96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9"/>
              <p:cNvSpPr/>
              <p:nvPr/>
            </p:nvSpPr>
            <p:spPr>
              <a:xfrm>
                <a:off x="4725497" y="556518"/>
                <a:ext cx="551656" cy="81522"/>
              </a:xfrm>
              <a:custGeom>
                <a:avLst/>
                <a:gdLst/>
                <a:ahLst/>
                <a:cxnLst/>
                <a:rect l="l" t="t" r="r" b="b"/>
                <a:pathLst>
                  <a:path w="7579" h="1120" extrusionOk="0">
                    <a:moveTo>
                      <a:pt x="0" y="1"/>
                    </a:moveTo>
                    <a:cubicBezTo>
                      <a:pt x="1096" y="708"/>
                      <a:pt x="2397" y="1119"/>
                      <a:pt x="3789" y="1119"/>
                    </a:cubicBezTo>
                    <a:cubicBezTo>
                      <a:pt x="5182" y="1119"/>
                      <a:pt x="6483" y="708"/>
                      <a:pt x="75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1" name="Google Shape;1741;p49"/>
            <p:cNvGrpSpPr/>
            <p:nvPr/>
          </p:nvGrpSpPr>
          <p:grpSpPr>
            <a:xfrm>
              <a:off x="4620243" y="3677233"/>
              <a:ext cx="304368" cy="304369"/>
              <a:chOff x="5878525" y="-215977"/>
              <a:chExt cx="681218" cy="681219"/>
            </a:xfrm>
          </p:grpSpPr>
          <p:sp>
            <p:nvSpPr>
              <p:cNvPr id="1742" name="Google Shape;1742;p49"/>
              <p:cNvSpPr/>
              <p:nvPr/>
            </p:nvSpPr>
            <p:spPr>
              <a:xfrm>
                <a:off x="5878525" y="-215977"/>
                <a:ext cx="681218" cy="681218"/>
              </a:xfrm>
              <a:custGeom>
                <a:avLst/>
                <a:gdLst/>
                <a:ahLst/>
                <a:cxnLst/>
                <a:rect l="l" t="t" r="r" b="b"/>
                <a:pathLst>
                  <a:path w="9359" h="9359" extrusionOk="0">
                    <a:moveTo>
                      <a:pt x="4679" y="0"/>
                    </a:moveTo>
                    <a:cubicBezTo>
                      <a:pt x="2100" y="0"/>
                      <a:pt x="0" y="2100"/>
                      <a:pt x="0" y="4679"/>
                    </a:cubicBezTo>
                    <a:cubicBezTo>
                      <a:pt x="0" y="7259"/>
                      <a:pt x="2100" y="9358"/>
                      <a:pt x="4679" y="9358"/>
                    </a:cubicBezTo>
                    <a:cubicBezTo>
                      <a:pt x="7258" y="9358"/>
                      <a:pt x="9358" y="7259"/>
                      <a:pt x="9358" y="4679"/>
                    </a:cubicBezTo>
                    <a:cubicBezTo>
                      <a:pt x="9358" y="2100"/>
                      <a:pt x="7258" y="0"/>
                      <a:pt x="4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9"/>
              <p:cNvSpPr/>
              <p:nvPr/>
            </p:nvSpPr>
            <p:spPr>
              <a:xfrm>
                <a:off x="6028031" y="-215977"/>
                <a:ext cx="382207" cy="58157"/>
              </a:xfrm>
              <a:custGeom>
                <a:avLst/>
                <a:gdLst/>
                <a:ahLst/>
                <a:cxnLst/>
                <a:rect l="l" t="t" r="r" b="b"/>
                <a:pathLst>
                  <a:path w="5251" h="799" extrusionOk="0">
                    <a:moveTo>
                      <a:pt x="2625" y="0"/>
                    </a:moveTo>
                    <a:cubicBezTo>
                      <a:pt x="1644" y="0"/>
                      <a:pt x="754" y="297"/>
                      <a:pt x="0" y="799"/>
                    </a:cubicBezTo>
                    <a:lnTo>
                      <a:pt x="5250" y="799"/>
                    </a:lnTo>
                    <a:cubicBezTo>
                      <a:pt x="4497" y="297"/>
                      <a:pt x="3607" y="0"/>
                      <a:pt x="26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9"/>
              <p:cNvSpPr/>
              <p:nvPr/>
            </p:nvSpPr>
            <p:spPr>
              <a:xfrm>
                <a:off x="5911717" y="-103011"/>
                <a:ext cx="614763" cy="81449"/>
              </a:xfrm>
              <a:custGeom>
                <a:avLst/>
                <a:gdLst/>
                <a:ahLst/>
                <a:cxnLst/>
                <a:rect l="l" t="t" r="r" b="b"/>
                <a:pathLst>
                  <a:path w="8446" h="1119" extrusionOk="0">
                    <a:moveTo>
                      <a:pt x="731" y="0"/>
                    </a:moveTo>
                    <a:cubicBezTo>
                      <a:pt x="434" y="343"/>
                      <a:pt x="183" y="708"/>
                      <a:pt x="1" y="1119"/>
                    </a:cubicBezTo>
                    <a:lnTo>
                      <a:pt x="8446" y="1119"/>
                    </a:lnTo>
                    <a:cubicBezTo>
                      <a:pt x="8263" y="708"/>
                      <a:pt x="8012" y="343"/>
                      <a:pt x="77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9"/>
              <p:cNvSpPr/>
              <p:nvPr/>
            </p:nvSpPr>
            <p:spPr>
              <a:xfrm>
                <a:off x="5880127" y="24877"/>
                <a:ext cx="292533" cy="86472"/>
              </a:xfrm>
              <a:custGeom>
                <a:avLst/>
                <a:gdLst/>
                <a:ahLst/>
                <a:cxnLst/>
                <a:rect l="l" t="t" r="r" b="b"/>
                <a:pathLst>
                  <a:path w="4019" h="1188" extrusionOk="0">
                    <a:moveTo>
                      <a:pt x="183" y="1"/>
                    </a:moveTo>
                    <a:cubicBezTo>
                      <a:pt x="69" y="366"/>
                      <a:pt x="1" y="777"/>
                      <a:pt x="1" y="1188"/>
                    </a:cubicBezTo>
                    <a:lnTo>
                      <a:pt x="3425" y="1188"/>
                    </a:lnTo>
                    <a:cubicBezTo>
                      <a:pt x="3744" y="1188"/>
                      <a:pt x="4018" y="914"/>
                      <a:pt x="4018" y="594"/>
                    </a:cubicBezTo>
                    <a:cubicBezTo>
                      <a:pt x="4018" y="252"/>
                      <a:pt x="3744" y="1"/>
                      <a:pt x="34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9"/>
              <p:cNvSpPr/>
              <p:nvPr/>
            </p:nvSpPr>
            <p:spPr>
              <a:xfrm>
                <a:off x="6315469" y="269153"/>
                <a:ext cx="212685" cy="84797"/>
              </a:xfrm>
              <a:custGeom>
                <a:avLst/>
                <a:gdLst/>
                <a:ahLst/>
                <a:cxnLst/>
                <a:rect l="l" t="t" r="r" b="b"/>
                <a:pathLst>
                  <a:path w="2922" h="1165" extrusionOk="0">
                    <a:moveTo>
                      <a:pt x="594" y="0"/>
                    </a:moveTo>
                    <a:cubicBezTo>
                      <a:pt x="251" y="0"/>
                      <a:pt x="0" y="251"/>
                      <a:pt x="0" y="571"/>
                    </a:cubicBezTo>
                    <a:cubicBezTo>
                      <a:pt x="0" y="913"/>
                      <a:pt x="251" y="1164"/>
                      <a:pt x="594" y="1164"/>
                    </a:cubicBezTo>
                    <a:lnTo>
                      <a:pt x="2123" y="1164"/>
                    </a:lnTo>
                    <a:cubicBezTo>
                      <a:pt x="2442" y="822"/>
                      <a:pt x="2716" y="434"/>
                      <a:pt x="29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9"/>
              <p:cNvSpPr/>
              <p:nvPr/>
            </p:nvSpPr>
            <p:spPr>
              <a:xfrm>
                <a:off x="5883475" y="176057"/>
                <a:ext cx="671246" cy="64926"/>
              </a:xfrm>
              <a:custGeom>
                <a:avLst/>
                <a:gdLst/>
                <a:ahLst/>
                <a:cxnLst/>
                <a:rect l="l" t="t" r="r" b="b"/>
                <a:pathLst>
                  <a:path w="9222" h="892" extrusionOk="0">
                    <a:moveTo>
                      <a:pt x="1" y="1"/>
                    </a:moveTo>
                    <a:cubicBezTo>
                      <a:pt x="46" y="298"/>
                      <a:pt x="115" y="617"/>
                      <a:pt x="229" y="891"/>
                    </a:cubicBezTo>
                    <a:lnTo>
                      <a:pt x="8994" y="891"/>
                    </a:lnTo>
                    <a:cubicBezTo>
                      <a:pt x="9108" y="617"/>
                      <a:pt x="9176" y="298"/>
                      <a:pt x="92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9"/>
              <p:cNvSpPr/>
              <p:nvPr/>
            </p:nvSpPr>
            <p:spPr>
              <a:xfrm>
                <a:off x="5998115" y="383793"/>
                <a:ext cx="441966" cy="81449"/>
              </a:xfrm>
              <a:custGeom>
                <a:avLst/>
                <a:gdLst/>
                <a:ahLst/>
                <a:cxnLst/>
                <a:rect l="l" t="t" r="r" b="b"/>
                <a:pathLst>
                  <a:path w="6072" h="1119" extrusionOk="0">
                    <a:moveTo>
                      <a:pt x="0" y="0"/>
                    </a:moveTo>
                    <a:cubicBezTo>
                      <a:pt x="822" y="685"/>
                      <a:pt x="1872" y="1118"/>
                      <a:pt x="3036" y="1118"/>
                    </a:cubicBezTo>
                    <a:cubicBezTo>
                      <a:pt x="4200" y="1118"/>
                      <a:pt x="5250" y="685"/>
                      <a:pt x="60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9" name="Google Shape;1749;p49"/>
            <p:cNvGrpSpPr/>
            <p:nvPr/>
          </p:nvGrpSpPr>
          <p:grpSpPr>
            <a:xfrm>
              <a:off x="7327162" y="3887989"/>
              <a:ext cx="308824" cy="308824"/>
              <a:chOff x="8051600" y="-220999"/>
              <a:chExt cx="691190" cy="691191"/>
            </a:xfrm>
          </p:grpSpPr>
          <p:sp>
            <p:nvSpPr>
              <p:cNvPr id="1750" name="Google Shape;1750;p49"/>
              <p:cNvSpPr/>
              <p:nvPr/>
            </p:nvSpPr>
            <p:spPr>
              <a:xfrm>
                <a:off x="8051600" y="-220999"/>
                <a:ext cx="691190" cy="691190"/>
              </a:xfrm>
              <a:custGeom>
                <a:avLst/>
                <a:gdLst/>
                <a:ahLst/>
                <a:cxnLst/>
                <a:rect l="l" t="t" r="r" b="b"/>
                <a:pathLst>
                  <a:path w="9496" h="9496" extrusionOk="0">
                    <a:moveTo>
                      <a:pt x="4748" y="1"/>
                    </a:moveTo>
                    <a:cubicBezTo>
                      <a:pt x="2123" y="1"/>
                      <a:pt x="1" y="2123"/>
                      <a:pt x="1" y="4748"/>
                    </a:cubicBezTo>
                    <a:cubicBezTo>
                      <a:pt x="1" y="7373"/>
                      <a:pt x="2123" y="9496"/>
                      <a:pt x="4748" y="9496"/>
                    </a:cubicBezTo>
                    <a:cubicBezTo>
                      <a:pt x="7373" y="9496"/>
                      <a:pt x="9496" y="7373"/>
                      <a:pt x="9496" y="4748"/>
                    </a:cubicBezTo>
                    <a:cubicBezTo>
                      <a:pt x="9496" y="2123"/>
                      <a:pt x="7373" y="1"/>
                      <a:pt x="47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9"/>
              <p:cNvSpPr/>
              <p:nvPr/>
            </p:nvSpPr>
            <p:spPr>
              <a:xfrm>
                <a:off x="8091487" y="-99735"/>
                <a:ext cx="611488" cy="63252"/>
              </a:xfrm>
              <a:custGeom>
                <a:avLst/>
                <a:gdLst/>
                <a:ahLst/>
                <a:cxnLst/>
                <a:rect l="l" t="t" r="r" b="b"/>
                <a:pathLst>
                  <a:path w="8401" h="869" extrusionOk="0">
                    <a:moveTo>
                      <a:pt x="617" y="1"/>
                    </a:moveTo>
                    <a:cubicBezTo>
                      <a:pt x="366" y="252"/>
                      <a:pt x="183" y="549"/>
                      <a:pt x="0" y="868"/>
                    </a:cubicBezTo>
                    <a:lnTo>
                      <a:pt x="8400" y="868"/>
                    </a:lnTo>
                    <a:cubicBezTo>
                      <a:pt x="8217" y="549"/>
                      <a:pt x="8035" y="252"/>
                      <a:pt x="77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9"/>
              <p:cNvSpPr/>
              <p:nvPr/>
            </p:nvSpPr>
            <p:spPr>
              <a:xfrm>
                <a:off x="8053274" y="134568"/>
                <a:ext cx="689516" cy="39960"/>
              </a:xfrm>
              <a:custGeom>
                <a:avLst/>
                <a:gdLst/>
                <a:ahLst/>
                <a:cxnLst/>
                <a:rect l="l" t="t" r="r" b="b"/>
                <a:pathLst>
                  <a:path w="9473" h="549" extrusionOk="0">
                    <a:moveTo>
                      <a:pt x="0" y="0"/>
                    </a:moveTo>
                    <a:cubicBezTo>
                      <a:pt x="0" y="183"/>
                      <a:pt x="0" y="365"/>
                      <a:pt x="46" y="548"/>
                    </a:cubicBezTo>
                    <a:lnTo>
                      <a:pt x="9427" y="548"/>
                    </a:lnTo>
                    <a:cubicBezTo>
                      <a:pt x="9450" y="365"/>
                      <a:pt x="9450" y="183"/>
                      <a:pt x="94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9"/>
              <p:cNvSpPr/>
              <p:nvPr/>
            </p:nvSpPr>
            <p:spPr>
              <a:xfrm>
                <a:off x="8136324" y="-220999"/>
                <a:ext cx="521741" cy="121337"/>
              </a:xfrm>
              <a:custGeom>
                <a:avLst/>
                <a:gdLst/>
                <a:ahLst/>
                <a:cxnLst/>
                <a:rect l="l" t="t" r="r" b="b"/>
                <a:pathLst>
                  <a:path w="7168" h="1667" extrusionOk="0">
                    <a:moveTo>
                      <a:pt x="3584" y="1"/>
                    </a:moveTo>
                    <a:cubicBezTo>
                      <a:pt x="2146" y="1"/>
                      <a:pt x="868" y="640"/>
                      <a:pt x="1" y="1667"/>
                    </a:cubicBezTo>
                    <a:lnTo>
                      <a:pt x="7168" y="1667"/>
                    </a:lnTo>
                    <a:cubicBezTo>
                      <a:pt x="6300" y="640"/>
                      <a:pt x="5022" y="1"/>
                      <a:pt x="3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9"/>
              <p:cNvSpPr/>
              <p:nvPr/>
            </p:nvSpPr>
            <p:spPr>
              <a:xfrm>
                <a:off x="8051600" y="14905"/>
                <a:ext cx="691190" cy="119735"/>
              </a:xfrm>
              <a:custGeom>
                <a:avLst/>
                <a:gdLst/>
                <a:ahLst/>
                <a:cxnLst/>
                <a:rect l="l" t="t" r="r" b="b"/>
                <a:pathLst>
                  <a:path w="9496" h="1645" extrusionOk="0">
                    <a:moveTo>
                      <a:pt x="252" y="1"/>
                    </a:moveTo>
                    <a:cubicBezTo>
                      <a:pt x="92" y="457"/>
                      <a:pt x="1" y="982"/>
                      <a:pt x="1" y="1507"/>
                    </a:cubicBezTo>
                    <a:cubicBezTo>
                      <a:pt x="1" y="1553"/>
                      <a:pt x="1" y="1599"/>
                      <a:pt x="23" y="1644"/>
                    </a:cubicBezTo>
                    <a:lnTo>
                      <a:pt x="9496" y="1644"/>
                    </a:lnTo>
                    <a:cubicBezTo>
                      <a:pt x="9496" y="1599"/>
                      <a:pt x="9496" y="1553"/>
                      <a:pt x="9496" y="1507"/>
                    </a:cubicBezTo>
                    <a:cubicBezTo>
                      <a:pt x="9496" y="982"/>
                      <a:pt x="9405" y="457"/>
                      <a:pt x="9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9"/>
              <p:cNvSpPr/>
              <p:nvPr/>
            </p:nvSpPr>
            <p:spPr>
              <a:xfrm>
                <a:off x="8056622" y="174456"/>
                <a:ext cx="682892" cy="106343"/>
              </a:xfrm>
              <a:custGeom>
                <a:avLst/>
                <a:gdLst/>
                <a:ahLst/>
                <a:cxnLst/>
                <a:rect l="l" t="t" r="r" b="b"/>
                <a:pathLst>
                  <a:path w="9382" h="1461" extrusionOk="0">
                    <a:moveTo>
                      <a:pt x="0" y="0"/>
                    </a:moveTo>
                    <a:cubicBezTo>
                      <a:pt x="68" y="502"/>
                      <a:pt x="228" y="1004"/>
                      <a:pt x="457" y="1461"/>
                    </a:cubicBezTo>
                    <a:lnTo>
                      <a:pt x="8902" y="1461"/>
                    </a:lnTo>
                    <a:cubicBezTo>
                      <a:pt x="9130" y="1004"/>
                      <a:pt x="9290" y="502"/>
                      <a:pt x="93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9"/>
              <p:cNvSpPr/>
              <p:nvPr/>
            </p:nvSpPr>
            <p:spPr>
              <a:xfrm>
                <a:off x="8136324" y="350529"/>
                <a:ext cx="521741" cy="119663"/>
              </a:xfrm>
              <a:custGeom>
                <a:avLst/>
                <a:gdLst/>
                <a:ahLst/>
                <a:cxnLst/>
                <a:rect l="l" t="t" r="r" b="b"/>
                <a:pathLst>
                  <a:path w="7168" h="1644" extrusionOk="0">
                    <a:moveTo>
                      <a:pt x="1" y="1"/>
                    </a:moveTo>
                    <a:cubicBezTo>
                      <a:pt x="868" y="1005"/>
                      <a:pt x="2146" y="1644"/>
                      <a:pt x="3584" y="1644"/>
                    </a:cubicBezTo>
                    <a:cubicBezTo>
                      <a:pt x="5022" y="1644"/>
                      <a:pt x="6300" y="1005"/>
                      <a:pt x="7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7" name="Google Shape;1757;p49"/>
            <p:cNvGrpSpPr/>
            <p:nvPr/>
          </p:nvGrpSpPr>
          <p:grpSpPr>
            <a:xfrm>
              <a:off x="8180720" y="3470694"/>
              <a:ext cx="250188" cy="249440"/>
              <a:chOff x="9081690" y="-154544"/>
              <a:chExt cx="559955" cy="558280"/>
            </a:xfrm>
          </p:grpSpPr>
          <p:sp>
            <p:nvSpPr>
              <p:cNvPr id="1758" name="Google Shape;1758;p49"/>
              <p:cNvSpPr/>
              <p:nvPr/>
            </p:nvSpPr>
            <p:spPr>
              <a:xfrm>
                <a:off x="9081690" y="-154544"/>
                <a:ext cx="559954" cy="558280"/>
              </a:xfrm>
              <a:custGeom>
                <a:avLst/>
                <a:gdLst/>
                <a:ahLst/>
                <a:cxnLst/>
                <a:rect l="l" t="t" r="r" b="b"/>
                <a:pathLst>
                  <a:path w="7693" h="7670" extrusionOk="0">
                    <a:moveTo>
                      <a:pt x="3835" y="1"/>
                    </a:moveTo>
                    <a:cubicBezTo>
                      <a:pt x="1735" y="1"/>
                      <a:pt x="0" y="1713"/>
                      <a:pt x="0" y="3835"/>
                    </a:cubicBezTo>
                    <a:cubicBezTo>
                      <a:pt x="0" y="5958"/>
                      <a:pt x="1735" y="7670"/>
                      <a:pt x="3835" y="7670"/>
                    </a:cubicBezTo>
                    <a:cubicBezTo>
                      <a:pt x="5958" y="7670"/>
                      <a:pt x="7692" y="5958"/>
                      <a:pt x="7692" y="3835"/>
                    </a:cubicBezTo>
                    <a:cubicBezTo>
                      <a:pt x="7692" y="1713"/>
                      <a:pt x="5958" y="1"/>
                      <a:pt x="38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9"/>
              <p:cNvSpPr/>
              <p:nvPr/>
            </p:nvSpPr>
            <p:spPr>
              <a:xfrm>
                <a:off x="9364106" y="322288"/>
                <a:ext cx="194488" cy="79848"/>
              </a:xfrm>
              <a:custGeom>
                <a:avLst/>
                <a:gdLst/>
                <a:ahLst/>
                <a:cxnLst/>
                <a:rect l="l" t="t" r="r" b="b"/>
                <a:pathLst>
                  <a:path w="2672" h="1097" extrusionOk="0">
                    <a:moveTo>
                      <a:pt x="594" y="0"/>
                    </a:moveTo>
                    <a:cubicBezTo>
                      <a:pt x="274" y="0"/>
                      <a:pt x="1" y="274"/>
                      <a:pt x="1" y="594"/>
                    </a:cubicBezTo>
                    <a:cubicBezTo>
                      <a:pt x="1" y="822"/>
                      <a:pt x="115" y="1005"/>
                      <a:pt x="297" y="1096"/>
                    </a:cubicBezTo>
                    <a:cubicBezTo>
                      <a:pt x="1210" y="1028"/>
                      <a:pt x="2055" y="617"/>
                      <a:pt x="2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9"/>
              <p:cNvSpPr/>
              <p:nvPr/>
            </p:nvSpPr>
            <p:spPr>
              <a:xfrm>
                <a:off x="9460477" y="91332"/>
                <a:ext cx="181168" cy="152927"/>
              </a:xfrm>
              <a:custGeom>
                <a:avLst/>
                <a:gdLst/>
                <a:ahLst/>
                <a:cxnLst/>
                <a:rect l="l" t="t" r="r" b="b"/>
                <a:pathLst>
                  <a:path w="2489" h="2101" extrusionOk="0">
                    <a:moveTo>
                      <a:pt x="1050" y="1"/>
                    </a:moveTo>
                    <a:cubicBezTo>
                      <a:pt x="457" y="1"/>
                      <a:pt x="0" y="480"/>
                      <a:pt x="0" y="1051"/>
                    </a:cubicBezTo>
                    <a:cubicBezTo>
                      <a:pt x="0" y="1644"/>
                      <a:pt x="457" y="2101"/>
                      <a:pt x="1050" y="2101"/>
                    </a:cubicBezTo>
                    <a:lnTo>
                      <a:pt x="2100" y="2101"/>
                    </a:lnTo>
                    <a:cubicBezTo>
                      <a:pt x="2351" y="1599"/>
                      <a:pt x="2488" y="1051"/>
                      <a:pt x="2488" y="457"/>
                    </a:cubicBezTo>
                    <a:cubicBezTo>
                      <a:pt x="2488" y="298"/>
                      <a:pt x="2466" y="161"/>
                      <a:pt x="2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9"/>
              <p:cNvSpPr/>
              <p:nvPr/>
            </p:nvSpPr>
            <p:spPr>
              <a:xfrm>
                <a:off x="9088314" y="181079"/>
                <a:ext cx="275865" cy="132983"/>
              </a:xfrm>
              <a:custGeom>
                <a:avLst/>
                <a:gdLst/>
                <a:ahLst/>
                <a:cxnLst/>
                <a:rect l="l" t="t" r="r" b="b"/>
                <a:pathLst>
                  <a:path w="3790" h="1827" extrusionOk="0">
                    <a:moveTo>
                      <a:pt x="1" y="0"/>
                    </a:moveTo>
                    <a:cubicBezTo>
                      <a:pt x="137" y="708"/>
                      <a:pt x="480" y="1324"/>
                      <a:pt x="936" y="1826"/>
                    </a:cubicBezTo>
                    <a:lnTo>
                      <a:pt x="2877" y="1826"/>
                    </a:lnTo>
                    <a:cubicBezTo>
                      <a:pt x="3379" y="1826"/>
                      <a:pt x="3790" y="1416"/>
                      <a:pt x="3790" y="913"/>
                    </a:cubicBezTo>
                    <a:cubicBezTo>
                      <a:pt x="3790" y="411"/>
                      <a:pt x="3379" y="0"/>
                      <a:pt x="2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9"/>
              <p:cNvSpPr/>
              <p:nvPr/>
            </p:nvSpPr>
            <p:spPr>
              <a:xfrm>
                <a:off x="9413965" y="-78117"/>
                <a:ext cx="217707" cy="132983"/>
              </a:xfrm>
              <a:custGeom>
                <a:avLst/>
                <a:gdLst/>
                <a:ahLst/>
                <a:cxnLst/>
                <a:rect l="l" t="t" r="r" b="b"/>
                <a:pathLst>
                  <a:path w="2991" h="1827" extrusionOk="0">
                    <a:moveTo>
                      <a:pt x="913" y="1"/>
                    </a:moveTo>
                    <a:cubicBezTo>
                      <a:pt x="411" y="1"/>
                      <a:pt x="0" y="411"/>
                      <a:pt x="0" y="914"/>
                    </a:cubicBezTo>
                    <a:cubicBezTo>
                      <a:pt x="0" y="1416"/>
                      <a:pt x="411" y="1827"/>
                      <a:pt x="913" y="1827"/>
                    </a:cubicBezTo>
                    <a:lnTo>
                      <a:pt x="2990" y="1827"/>
                    </a:lnTo>
                    <a:cubicBezTo>
                      <a:pt x="2808" y="1119"/>
                      <a:pt x="2443" y="503"/>
                      <a:pt x="1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9"/>
              <p:cNvSpPr/>
              <p:nvPr/>
            </p:nvSpPr>
            <p:spPr>
              <a:xfrm>
                <a:off x="9247791" y="-3364"/>
                <a:ext cx="119735" cy="119735"/>
              </a:xfrm>
              <a:custGeom>
                <a:avLst/>
                <a:gdLst/>
                <a:ahLst/>
                <a:cxnLst/>
                <a:rect l="l" t="t" r="r" b="b"/>
                <a:pathLst>
                  <a:path w="1645" h="1645" extrusionOk="0">
                    <a:moveTo>
                      <a:pt x="822" y="1"/>
                    </a:moveTo>
                    <a:cubicBezTo>
                      <a:pt x="366" y="1"/>
                      <a:pt x="1" y="366"/>
                      <a:pt x="1" y="822"/>
                    </a:cubicBezTo>
                    <a:cubicBezTo>
                      <a:pt x="1" y="1279"/>
                      <a:pt x="366" y="1644"/>
                      <a:pt x="822" y="1644"/>
                    </a:cubicBezTo>
                    <a:cubicBezTo>
                      <a:pt x="1279" y="1644"/>
                      <a:pt x="1644" y="1279"/>
                      <a:pt x="1644" y="822"/>
                    </a:cubicBezTo>
                    <a:cubicBezTo>
                      <a:pt x="1644" y="366"/>
                      <a:pt x="1279" y="1"/>
                      <a:pt x="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9"/>
              <p:cNvSpPr/>
              <p:nvPr/>
            </p:nvSpPr>
            <p:spPr>
              <a:xfrm>
                <a:off x="9134825" y="-122955"/>
                <a:ext cx="179494" cy="84797"/>
              </a:xfrm>
              <a:custGeom>
                <a:avLst/>
                <a:gdLst/>
                <a:ahLst/>
                <a:cxnLst/>
                <a:rect l="l" t="t" r="r" b="b"/>
                <a:pathLst>
                  <a:path w="2466" h="1165" extrusionOk="0">
                    <a:moveTo>
                      <a:pt x="1347" y="0"/>
                    </a:moveTo>
                    <a:cubicBezTo>
                      <a:pt x="822" y="274"/>
                      <a:pt x="343" y="685"/>
                      <a:pt x="1" y="1164"/>
                    </a:cubicBezTo>
                    <a:lnTo>
                      <a:pt x="1872" y="1164"/>
                    </a:lnTo>
                    <a:cubicBezTo>
                      <a:pt x="2192" y="1164"/>
                      <a:pt x="2466" y="913"/>
                      <a:pt x="2466" y="571"/>
                    </a:cubicBezTo>
                    <a:cubicBezTo>
                      <a:pt x="2466" y="251"/>
                      <a:pt x="2192" y="0"/>
                      <a:pt x="1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49"/>
            <p:cNvGrpSpPr/>
            <p:nvPr/>
          </p:nvGrpSpPr>
          <p:grpSpPr>
            <a:xfrm>
              <a:off x="5768926" y="3955068"/>
              <a:ext cx="364500" cy="365248"/>
              <a:chOff x="6877026" y="-284106"/>
              <a:chExt cx="815802" cy="817476"/>
            </a:xfrm>
          </p:grpSpPr>
          <p:sp>
            <p:nvSpPr>
              <p:cNvPr id="1766" name="Google Shape;1766;p49"/>
              <p:cNvSpPr/>
              <p:nvPr/>
            </p:nvSpPr>
            <p:spPr>
              <a:xfrm>
                <a:off x="6877026" y="-284106"/>
                <a:ext cx="815802" cy="817476"/>
              </a:xfrm>
              <a:custGeom>
                <a:avLst/>
                <a:gdLst/>
                <a:ahLst/>
                <a:cxnLst/>
                <a:rect l="l" t="t" r="r" b="b"/>
                <a:pathLst>
                  <a:path w="11208" h="11231" extrusionOk="0">
                    <a:moveTo>
                      <a:pt x="5592" y="0"/>
                    </a:moveTo>
                    <a:cubicBezTo>
                      <a:pt x="2511" y="0"/>
                      <a:pt x="0" y="2511"/>
                      <a:pt x="0" y="5615"/>
                    </a:cubicBezTo>
                    <a:cubicBezTo>
                      <a:pt x="0" y="8720"/>
                      <a:pt x="2511" y="11230"/>
                      <a:pt x="5592" y="11230"/>
                    </a:cubicBezTo>
                    <a:cubicBezTo>
                      <a:pt x="8696" y="11230"/>
                      <a:pt x="11207" y="8720"/>
                      <a:pt x="11207" y="5615"/>
                    </a:cubicBezTo>
                    <a:cubicBezTo>
                      <a:pt x="11207" y="2511"/>
                      <a:pt x="8696" y="0"/>
                      <a:pt x="5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9"/>
              <p:cNvSpPr/>
              <p:nvPr/>
            </p:nvSpPr>
            <p:spPr>
              <a:xfrm>
                <a:off x="6877026" y="-284106"/>
                <a:ext cx="815802" cy="744252"/>
              </a:xfrm>
              <a:custGeom>
                <a:avLst/>
                <a:gdLst/>
                <a:ahLst/>
                <a:cxnLst/>
                <a:rect l="l" t="t" r="r" b="b"/>
                <a:pathLst>
                  <a:path w="11208" h="10225" extrusionOk="0">
                    <a:moveTo>
                      <a:pt x="5592" y="0"/>
                    </a:moveTo>
                    <a:cubicBezTo>
                      <a:pt x="5387" y="0"/>
                      <a:pt x="5181" y="23"/>
                      <a:pt x="4976" y="46"/>
                    </a:cubicBezTo>
                    <a:cubicBezTo>
                      <a:pt x="4542" y="3036"/>
                      <a:pt x="6505" y="1598"/>
                      <a:pt x="7373" y="2443"/>
                    </a:cubicBezTo>
                    <a:cubicBezTo>
                      <a:pt x="8286" y="3356"/>
                      <a:pt x="6870" y="5136"/>
                      <a:pt x="7647" y="5935"/>
                    </a:cubicBezTo>
                    <a:cubicBezTo>
                      <a:pt x="7926" y="6222"/>
                      <a:pt x="8205" y="6285"/>
                      <a:pt x="8468" y="6285"/>
                    </a:cubicBezTo>
                    <a:cubicBezTo>
                      <a:pt x="8673" y="6285"/>
                      <a:pt x="8869" y="6247"/>
                      <a:pt x="9048" y="6247"/>
                    </a:cubicBezTo>
                    <a:cubicBezTo>
                      <a:pt x="9276" y="6247"/>
                      <a:pt x="9476" y="6310"/>
                      <a:pt x="9632" y="6597"/>
                    </a:cubicBezTo>
                    <a:cubicBezTo>
                      <a:pt x="10020" y="7304"/>
                      <a:pt x="9701" y="8286"/>
                      <a:pt x="10431" y="8468"/>
                    </a:cubicBezTo>
                    <a:cubicBezTo>
                      <a:pt x="10933" y="7624"/>
                      <a:pt x="11207" y="6665"/>
                      <a:pt x="11207" y="5615"/>
                    </a:cubicBezTo>
                    <a:cubicBezTo>
                      <a:pt x="11207" y="2511"/>
                      <a:pt x="8696" y="0"/>
                      <a:pt x="5592" y="0"/>
                    </a:cubicBezTo>
                    <a:close/>
                    <a:moveTo>
                      <a:pt x="936" y="2488"/>
                    </a:moveTo>
                    <a:cubicBezTo>
                      <a:pt x="342" y="3378"/>
                      <a:pt x="0" y="4451"/>
                      <a:pt x="0" y="5615"/>
                    </a:cubicBezTo>
                    <a:cubicBezTo>
                      <a:pt x="0" y="6825"/>
                      <a:pt x="388" y="7966"/>
                      <a:pt x="1050" y="8879"/>
                    </a:cubicBezTo>
                    <a:cubicBezTo>
                      <a:pt x="1187" y="8560"/>
                      <a:pt x="1301" y="8172"/>
                      <a:pt x="1370" y="7738"/>
                    </a:cubicBezTo>
                    <a:cubicBezTo>
                      <a:pt x="1643" y="6186"/>
                      <a:pt x="2420" y="6369"/>
                      <a:pt x="3310" y="5821"/>
                    </a:cubicBezTo>
                    <a:cubicBezTo>
                      <a:pt x="4200" y="5273"/>
                      <a:pt x="3287" y="4269"/>
                      <a:pt x="2488" y="4109"/>
                    </a:cubicBezTo>
                    <a:cubicBezTo>
                      <a:pt x="1803" y="3972"/>
                      <a:pt x="1575" y="3082"/>
                      <a:pt x="936" y="2488"/>
                    </a:cubicBezTo>
                    <a:close/>
                    <a:moveTo>
                      <a:pt x="4041" y="8435"/>
                    </a:moveTo>
                    <a:cubicBezTo>
                      <a:pt x="3996" y="8435"/>
                      <a:pt x="3950" y="8445"/>
                      <a:pt x="3903" y="8468"/>
                    </a:cubicBezTo>
                    <a:cubicBezTo>
                      <a:pt x="3492" y="8651"/>
                      <a:pt x="3173" y="9313"/>
                      <a:pt x="4017" y="9929"/>
                    </a:cubicBezTo>
                    <a:cubicBezTo>
                      <a:pt x="4293" y="10143"/>
                      <a:pt x="4652" y="10225"/>
                      <a:pt x="5002" y="10225"/>
                    </a:cubicBezTo>
                    <a:cubicBezTo>
                      <a:pt x="5551" y="10225"/>
                      <a:pt x="6078" y="10024"/>
                      <a:pt x="6231" y="9815"/>
                    </a:cubicBezTo>
                    <a:cubicBezTo>
                      <a:pt x="6499" y="9458"/>
                      <a:pt x="6091" y="8993"/>
                      <a:pt x="5689" y="8993"/>
                    </a:cubicBezTo>
                    <a:cubicBezTo>
                      <a:pt x="5680" y="8993"/>
                      <a:pt x="5670" y="8993"/>
                      <a:pt x="5661" y="8993"/>
                    </a:cubicBezTo>
                    <a:cubicBezTo>
                      <a:pt x="5617" y="8996"/>
                      <a:pt x="5575" y="8998"/>
                      <a:pt x="5534" y="8998"/>
                    </a:cubicBezTo>
                    <a:cubicBezTo>
                      <a:pt x="4699" y="8998"/>
                      <a:pt x="4375" y="8435"/>
                      <a:pt x="4041" y="84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1486;p39">
            <a:extLst>
              <a:ext uri="{FF2B5EF4-FFF2-40B4-BE49-F238E27FC236}">
                <a16:creationId xmlns:a16="http://schemas.microsoft.com/office/drawing/2014/main" id="{CC5347C0-E7EA-A226-1A0E-7B358203FEAA}"/>
              </a:ext>
            </a:extLst>
          </p:cNvPr>
          <p:cNvSpPr txBox="1">
            <a:spLocks/>
          </p:cNvSpPr>
          <p:nvPr/>
        </p:nvSpPr>
        <p:spPr>
          <a:xfrm>
            <a:off x="-494375" y="3392351"/>
            <a:ext cx="5792557" cy="160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4800"/>
              <a:buFont typeface="DM Sans"/>
              <a:buNone/>
              <a:defRPr sz="6500" b="1" i="0" u="none" strike="noStrike" cap="none">
                <a:solidFill>
                  <a:schemeClr val="accent4"/>
                </a:solidFill>
                <a:latin typeface="DM Sans"/>
                <a:ea typeface="DM Sans"/>
                <a:cs typeface="DM Sans"/>
                <a:sym typeface="DM Sans"/>
              </a:defRPr>
            </a:lvl1pPr>
            <a:lvl2pPr marR="0" lvl="1" algn="l" rtl="0">
              <a:lnSpc>
                <a:spcPct val="100000"/>
              </a:lnSpc>
              <a:spcBef>
                <a:spcPts val="0"/>
              </a:spcBef>
              <a:spcAft>
                <a:spcPts val="0"/>
              </a:spcAft>
              <a:buClr>
                <a:schemeClr val="dk1"/>
              </a:buClr>
              <a:buSzPts val="4800"/>
              <a:buFont typeface="DM Sans"/>
              <a:buNone/>
              <a:defRPr sz="48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4800"/>
              <a:buFont typeface="DM Sans"/>
              <a:buNone/>
              <a:defRPr sz="48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4800"/>
              <a:buFont typeface="DM Sans"/>
              <a:buNone/>
              <a:defRPr sz="48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4800"/>
              <a:buFont typeface="DM Sans"/>
              <a:buNone/>
              <a:defRPr sz="48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4800"/>
              <a:buFont typeface="DM Sans"/>
              <a:buNone/>
              <a:defRPr sz="48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4800"/>
              <a:buFont typeface="DM Sans"/>
              <a:buNone/>
              <a:defRPr sz="48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4800"/>
              <a:buFont typeface="DM Sans"/>
              <a:buNone/>
              <a:defRPr sz="48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4800"/>
              <a:buFont typeface="DM Sans"/>
              <a:buNone/>
              <a:defRPr sz="4800" b="0" i="0" u="none" strike="noStrike" cap="none">
                <a:solidFill>
                  <a:schemeClr val="dk1"/>
                </a:solidFill>
                <a:latin typeface="DM Sans"/>
                <a:ea typeface="DM Sans"/>
                <a:cs typeface="DM Sans"/>
                <a:sym typeface="DM Sans"/>
              </a:defRPr>
            </a:lvl9pPr>
          </a:lstStyle>
          <a:p>
            <a:r>
              <a:rPr lang="en-US" dirty="0">
                <a:solidFill>
                  <a:schemeClr val="lt1"/>
                </a:solidFill>
              </a:rPr>
              <a:t>#1</a:t>
            </a:r>
            <a:r>
              <a:rPr lang="en-US" dirty="0">
                <a:solidFill>
                  <a:schemeClr val="accent2"/>
                </a:solidFill>
              </a:rPr>
              <a:t>Global</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71">
          <a:extLst>
            <a:ext uri="{FF2B5EF4-FFF2-40B4-BE49-F238E27FC236}">
              <a16:creationId xmlns:a16="http://schemas.microsoft.com/office/drawing/2014/main" id="{046944DA-99FA-5A33-88BF-5A4A31038C94}"/>
            </a:ext>
          </a:extLst>
        </p:cNvPr>
        <p:cNvGrpSpPr/>
        <p:nvPr/>
      </p:nvGrpSpPr>
      <p:grpSpPr>
        <a:xfrm>
          <a:off x="0" y="0"/>
          <a:ext cx="0" cy="0"/>
          <a:chOff x="0" y="0"/>
          <a:chExt cx="0" cy="0"/>
        </a:xfrm>
      </p:grpSpPr>
      <p:sp>
        <p:nvSpPr>
          <p:cNvPr id="1772" name="Google Shape;1772;p50">
            <a:extLst>
              <a:ext uri="{FF2B5EF4-FFF2-40B4-BE49-F238E27FC236}">
                <a16:creationId xmlns:a16="http://schemas.microsoft.com/office/drawing/2014/main" id="{E7B53A67-44E2-5363-C00B-75A5A243AD05}"/>
              </a:ext>
            </a:extLst>
          </p:cNvPr>
          <p:cNvSpPr txBox="1">
            <a:spLocks noGrp="1"/>
          </p:cNvSpPr>
          <p:nvPr>
            <p:ph type="subTitle" idx="1"/>
          </p:nvPr>
        </p:nvSpPr>
        <p:spPr>
          <a:xfrm>
            <a:off x="1706550" y="1517674"/>
            <a:ext cx="5730900" cy="186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9600" dirty="0"/>
              <a:t>Thanks</a:t>
            </a:r>
            <a:r>
              <a:rPr lang="en" sz="9600" b="1" dirty="0"/>
              <a:t>!</a:t>
            </a:r>
          </a:p>
        </p:txBody>
      </p:sp>
      <p:grpSp>
        <p:nvGrpSpPr>
          <p:cNvPr id="1774" name="Google Shape;1774;p50">
            <a:extLst>
              <a:ext uri="{FF2B5EF4-FFF2-40B4-BE49-F238E27FC236}">
                <a16:creationId xmlns:a16="http://schemas.microsoft.com/office/drawing/2014/main" id="{226EFC7F-EA07-7413-7850-7B601C66248D}"/>
              </a:ext>
            </a:extLst>
          </p:cNvPr>
          <p:cNvGrpSpPr/>
          <p:nvPr/>
        </p:nvGrpSpPr>
        <p:grpSpPr>
          <a:xfrm>
            <a:off x="-233" y="4065542"/>
            <a:ext cx="2151422" cy="1077848"/>
            <a:chOff x="5636496" y="3386160"/>
            <a:chExt cx="3507371" cy="1757170"/>
          </a:xfrm>
        </p:grpSpPr>
        <p:grpSp>
          <p:nvGrpSpPr>
            <p:cNvPr id="1775" name="Google Shape;1775;p50">
              <a:extLst>
                <a:ext uri="{FF2B5EF4-FFF2-40B4-BE49-F238E27FC236}">
                  <a16:creationId xmlns:a16="http://schemas.microsoft.com/office/drawing/2014/main" id="{51571FEE-675C-5C8C-458E-079150273DA5}"/>
                </a:ext>
              </a:extLst>
            </p:cNvPr>
            <p:cNvGrpSpPr/>
            <p:nvPr/>
          </p:nvGrpSpPr>
          <p:grpSpPr>
            <a:xfrm>
              <a:off x="5636496" y="4387612"/>
              <a:ext cx="3507371" cy="755718"/>
              <a:chOff x="-3987275" y="2957386"/>
              <a:chExt cx="6964598" cy="1500632"/>
            </a:xfrm>
          </p:grpSpPr>
          <p:sp>
            <p:nvSpPr>
              <p:cNvPr id="1776" name="Google Shape;1776;p50">
                <a:extLst>
                  <a:ext uri="{FF2B5EF4-FFF2-40B4-BE49-F238E27FC236}">
                    <a16:creationId xmlns:a16="http://schemas.microsoft.com/office/drawing/2014/main" id="{EFC8C5D4-BA6F-EDF9-AB0A-D7243965E74F}"/>
                  </a:ext>
                </a:extLst>
              </p:cNvPr>
              <p:cNvSpPr/>
              <p:nvPr/>
            </p:nvSpPr>
            <p:spPr>
              <a:xfrm>
                <a:off x="-3987275" y="2957386"/>
                <a:ext cx="6964598" cy="1500616"/>
              </a:xfrm>
              <a:custGeom>
                <a:avLst/>
                <a:gdLst/>
                <a:ahLst/>
                <a:cxnLst/>
                <a:rect l="l" t="t" r="r" b="b"/>
                <a:pathLst>
                  <a:path w="122573" h="26410" extrusionOk="0">
                    <a:moveTo>
                      <a:pt x="61287" y="1"/>
                    </a:moveTo>
                    <a:cubicBezTo>
                      <a:pt x="89407" y="1"/>
                      <a:pt x="113351" y="11002"/>
                      <a:pt x="122573" y="26410"/>
                    </a:cubicBezTo>
                    <a:lnTo>
                      <a:pt x="1" y="26410"/>
                    </a:lnTo>
                    <a:cubicBezTo>
                      <a:pt x="9222" y="11002"/>
                      <a:pt x="33189" y="1"/>
                      <a:pt x="612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0">
                <a:extLst>
                  <a:ext uri="{FF2B5EF4-FFF2-40B4-BE49-F238E27FC236}">
                    <a16:creationId xmlns:a16="http://schemas.microsoft.com/office/drawing/2014/main" id="{35CB6781-F2D8-FDFA-5BA3-ADEC02CBB1F4}"/>
                  </a:ext>
                </a:extLst>
              </p:cNvPr>
              <p:cNvSpPr/>
              <p:nvPr/>
            </p:nvSpPr>
            <p:spPr>
              <a:xfrm>
                <a:off x="1213536" y="3560483"/>
                <a:ext cx="826163" cy="771729"/>
              </a:xfrm>
              <a:custGeom>
                <a:avLst/>
                <a:gdLst/>
                <a:ahLst/>
                <a:cxnLst/>
                <a:rect l="l" t="t" r="r" b="b"/>
                <a:pathLst>
                  <a:path w="14540" h="13582" extrusionOk="0">
                    <a:moveTo>
                      <a:pt x="11915" y="2648"/>
                    </a:moveTo>
                    <a:cubicBezTo>
                      <a:pt x="12280" y="3059"/>
                      <a:pt x="12577" y="3493"/>
                      <a:pt x="12828" y="3949"/>
                    </a:cubicBezTo>
                    <a:cubicBezTo>
                      <a:pt x="14540" y="7099"/>
                      <a:pt x="13330" y="10888"/>
                      <a:pt x="10112" y="12395"/>
                    </a:cubicBezTo>
                    <a:cubicBezTo>
                      <a:pt x="7601" y="13581"/>
                      <a:pt x="4611" y="13011"/>
                      <a:pt x="2602" y="11208"/>
                    </a:cubicBezTo>
                    <a:cubicBezTo>
                      <a:pt x="2260" y="10820"/>
                      <a:pt x="1963" y="10409"/>
                      <a:pt x="1712" y="9929"/>
                    </a:cubicBezTo>
                    <a:cubicBezTo>
                      <a:pt x="0" y="6780"/>
                      <a:pt x="890" y="2694"/>
                      <a:pt x="4109" y="1187"/>
                    </a:cubicBezTo>
                    <a:cubicBezTo>
                      <a:pt x="6620" y="0"/>
                      <a:pt x="9815" y="754"/>
                      <a:pt x="11915" y="26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0">
                <a:extLst>
                  <a:ext uri="{FF2B5EF4-FFF2-40B4-BE49-F238E27FC236}">
                    <a16:creationId xmlns:a16="http://schemas.microsoft.com/office/drawing/2014/main" id="{AD20D8DD-4EC3-32CB-FFC0-028432674392}"/>
                  </a:ext>
                </a:extLst>
              </p:cNvPr>
              <p:cNvSpPr/>
              <p:nvPr/>
            </p:nvSpPr>
            <p:spPr>
              <a:xfrm>
                <a:off x="1318598" y="3638270"/>
                <a:ext cx="592746" cy="570757"/>
              </a:xfrm>
              <a:custGeom>
                <a:avLst/>
                <a:gdLst/>
                <a:ahLst/>
                <a:cxnLst/>
                <a:rect l="l" t="t" r="r" b="b"/>
                <a:pathLst>
                  <a:path w="10432" h="10045" extrusionOk="0">
                    <a:moveTo>
                      <a:pt x="3059" y="1051"/>
                    </a:moveTo>
                    <a:cubicBezTo>
                      <a:pt x="5296" y="1"/>
                      <a:pt x="8057" y="937"/>
                      <a:pt x="9244" y="3128"/>
                    </a:cubicBezTo>
                    <a:cubicBezTo>
                      <a:pt x="10431" y="5319"/>
                      <a:pt x="9587" y="7944"/>
                      <a:pt x="7373" y="8994"/>
                    </a:cubicBezTo>
                    <a:cubicBezTo>
                      <a:pt x="5136" y="10044"/>
                      <a:pt x="2374" y="9108"/>
                      <a:pt x="1187" y="6917"/>
                    </a:cubicBezTo>
                    <a:cubicBezTo>
                      <a:pt x="0" y="4726"/>
                      <a:pt x="845" y="2101"/>
                      <a:pt x="3059" y="10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0">
                <a:extLst>
                  <a:ext uri="{FF2B5EF4-FFF2-40B4-BE49-F238E27FC236}">
                    <a16:creationId xmlns:a16="http://schemas.microsoft.com/office/drawing/2014/main" id="{4EAB0219-2EA6-C693-8405-7858A4BB35FB}"/>
                  </a:ext>
                </a:extLst>
              </p:cNvPr>
              <p:cNvSpPr/>
              <p:nvPr/>
            </p:nvSpPr>
            <p:spPr>
              <a:xfrm>
                <a:off x="1375646" y="3734298"/>
                <a:ext cx="504562" cy="474731"/>
              </a:xfrm>
              <a:custGeom>
                <a:avLst/>
                <a:gdLst/>
                <a:ahLst/>
                <a:cxnLst/>
                <a:rect l="l" t="t" r="r" b="b"/>
                <a:pathLst>
                  <a:path w="8880" h="8355" extrusionOk="0">
                    <a:moveTo>
                      <a:pt x="8788" y="3287"/>
                    </a:moveTo>
                    <a:cubicBezTo>
                      <a:pt x="8879" y="4930"/>
                      <a:pt x="7989" y="6528"/>
                      <a:pt x="6369" y="7304"/>
                    </a:cubicBezTo>
                    <a:cubicBezTo>
                      <a:pt x="4132" y="8354"/>
                      <a:pt x="1370" y="7418"/>
                      <a:pt x="183" y="5227"/>
                    </a:cubicBezTo>
                    <a:cubicBezTo>
                      <a:pt x="137" y="5159"/>
                      <a:pt x="115" y="5113"/>
                      <a:pt x="92" y="5067"/>
                    </a:cubicBezTo>
                    <a:cubicBezTo>
                      <a:pt x="0" y="3401"/>
                      <a:pt x="891" y="1803"/>
                      <a:pt x="2511" y="1050"/>
                    </a:cubicBezTo>
                    <a:cubicBezTo>
                      <a:pt x="4725" y="0"/>
                      <a:pt x="7510" y="913"/>
                      <a:pt x="8697" y="3104"/>
                    </a:cubicBezTo>
                    <a:cubicBezTo>
                      <a:pt x="8720" y="3173"/>
                      <a:pt x="8742" y="3218"/>
                      <a:pt x="8788" y="32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0">
                <a:extLst>
                  <a:ext uri="{FF2B5EF4-FFF2-40B4-BE49-F238E27FC236}">
                    <a16:creationId xmlns:a16="http://schemas.microsoft.com/office/drawing/2014/main" id="{44E937D6-226A-2DC4-0E85-F17D9796D40D}"/>
                  </a:ext>
                </a:extLst>
              </p:cNvPr>
              <p:cNvSpPr/>
              <p:nvPr/>
            </p:nvSpPr>
            <p:spPr>
              <a:xfrm>
                <a:off x="-3177976" y="3764072"/>
                <a:ext cx="1024635" cy="693943"/>
              </a:xfrm>
              <a:custGeom>
                <a:avLst/>
                <a:gdLst/>
                <a:ahLst/>
                <a:cxnLst/>
                <a:rect l="l" t="t" r="r" b="b"/>
                <a:pathLst>
                  <a:path w="18033" h="12213" extrusionOk="0">
                    <a:moveTo>
                      <a:pt x="2512" y="3493"/>
                    </a:moveTo>
                    <a:cubicBezTo>
                      <a:pt x="2055" y="3995"/>
                      <a:pt x="1644" y="4566"/>
                      <a:pt x="1302" y="5182"/>
                    </a:cubicBezTo>
                    <a:cubicBezTo>
                      <a:pt x="46" y="7488"/>
                      <a:pt x="1" y="10044"/>
                      <a:pt x="914" y="12213"/>
                    </a:cubicBezTo>
                    <a:lnTo>
                      <a:pt x="16344" y="12213"/>
                    </a:lnTo>
                    <a:cubicBezTo>
                      <a:pt x="18033" y="8195"/>
                      <a:pt x="16755" y="3402"/>
                      <a:pt x="12806" y="1553"/>
                    </a:cubicBezTo>
                    <a:cubicBezTo>
                      <a:pt x="9473" y="1"/>
                      <a:pt x="5273" y="982"/>
                      <a:pt x="2512" y="34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0">
                <a:extLst>
                  <a:ext uri="{FF2B5EF4-FFF2-40B4-BE49-F238E27FC236}">
                    <a16:creationId xmlns:a16="http://schemas.microsoft.com/office/drawing/2014/main" id="{22A04F95-EA94-44C0-DD7A-6C490CDEED31}"/>
                  </a:ext>
                </a:extLst>
              </p:cNvPr>
              <p:cNvSpPr/>
              <p:nvPr/>
            </p:nvSpPr>
            <p:spPr>
              <a:xfrm>
                <a:off x="-3040469" y="3866577"/>
                <a:ext cx="758774" cy="591439"/>
              </a:xfrm>
              <a:custGeom>
                <a:avLst/>
                <a:gdLst/>
                <a:ahLst/>
                <a:cxnLst/>
                <a:rect l="l" t="t" r="r" b="b"/>
                <a:pathLst>
                  <a:path w="13354" h="10409" extrusionOk="0">
                    <a:moveTo>
                      <a:pt x="9313" y="1370"/>
                    </a:moveTo>
                    <a:cubicBezTo>
                      <a:pt x="6368" y="0"/>
                      <a:pt x="2739" y="1210"/>
                      <a:pt x="1164" y="4109"/>
                    </a:cubicBezTo>
                    <a:cubicBezTo>
                      <a:pt x="0" y="6254"/>
                      <a:pt x="320" y="8719"/>
                      <a:pt x="1781" y="10409"/>
                    </a:cubicBezTo>
                    <a:lnTo>
                      <a:pt x="10819" y="10409"/>
                    </a:lnTo>
                    <a:cubicBezTo>
                      <a:pt x="11185" y="10020"/>
                      <a:pt x="11527" y="9564"/>
                      <a:pt x="11778" y="9085"/>
                    </a:cubicBezTo>
                    <a:cubicBezTo>
                      <a:pt x="13353" y="6209"/>
                      <a:pt x="12235" y="2739"/>
                      <a:pt x="9313" y="137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0">
                <a:extLst>
                  <a:ext uri="{FF2B5EF4-FFF2-40B4-BE49-F238E27FC236}">
                    <a16:creationId xmlns:a16="http://schemas.microsoft.com/office/drawing/2014/main" id="{58779DE2-52D2-D582-B465-22E41EF44521}"/>
                  </a:ext>
                </a:extLst>
              </p:cNvPr>
              <p:cNvSpPr/>
              <p:nvPr/>
            </p:nvSpPr>
            <p:spPr>
              <a:xfrm>
                <a:off x="-3018423" y="3992378"/>
                <a:ext cx="661498" cy="465640"/>
              </a:xfrm>
              <a:custGeom>
                <a:avLst/>
                <a:gdLst/>
                <a:ahLst/>
                <a:cxnLst/>
                <a:rect l="l" t="t" r="r" b="b"/>
                <a:pathLst>
                  <a:path w="11642" h="8195" extrusionOk="0">
                    <a:moveTo>
                      <a:pt x="92" y="4314"/>
                    </a:moveTo>
                    <a:cubicBezTo>
                      <a:pt x="0" y="5729"/>
                      <a:pt x="480" y="7122"/>
                      <a:pt x="1393" y="8195"/>
                    </a:cubicBezTo>
                    <a:lnTo>
                      <a:pt x="10431" y="8195"/>
                    </a:lnTo>
                    <a:cubicBezTo>
                      <a:pt x="10797" y="7806"/>
                      <a:pt x="11139" y="7350"/>
                      <a:pt x="11390" y="6871"/>
                    </a:cubicBezTo>
                    <a:cubicBezTo>
                      <a:pt x="11436" y="6802"/>
                      <a:pt x="11481" y="6711"/>
                      <a:pt x="11504" y="6642"/>
                    </a:cubicBezTo>
                    <a:cubicBezTo>
                      <a:pt x="11641" y="4474"/>
                      <a:pt x="10477" y="2374"/>
                      <a:pt x="8331" y="1370"/>
                    </a:cubicBezTo>
                    <a:cubicBezTo>
                      <a:pt x="5410" y="0"/>
                      <a:pt x="1758" y="1210"/>
                      <a:pt x="183" y="4086"/>
                    </a:cubicBezTo>
                    <a:cubicBezTo>
                      <a:pt x="160" y="4177"/>
                      <a:pt x="114" y="4246"/>
                      <a:pt x="92" y="431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3" name="Google Shape;1783;p50">
              <a:extLst>
                <a:ext uri="{FF2B5EF4-FFF2-40B4-BE49-F238E27FC236}">
                  <a16:creationId xmlns:a16="http://schemas.microsoft.com/office/drawing/2014/main" id="{33A0DECF-B49C-38BD-7D88-A4088233C3BB}"/>
                </a:ext>
              </a:extLst>
            </p:cNvPr>
            <p:cNvGrpSpPr/>
            <p:nvPr/>
          </p:nvGrpSpPr>
          <p:grpSpPr>
            <a:xfrm>
              <a:off x="7037356" y="3386160"/>
              <a:ext cx="1635854" cy="1422864"/>
              <a:chOff x="3766006" y="451700"/>
              <a:chExt cx="3615946" cy="3145146"/>
            </a:xfrm>
          </p:grpSpPr>
          <p:sp>
            <p:nvSpPr>
              <p:cNvPr id="1784" name="Google Shape;1784;p50">
                <a:extLst>
                  <a:ext uri="{FF2B5EF4-FFF2-40B4-BE49-F238E27FC236}">
                    <a16:creationId xmlns:a16="http://schemas.microsoft.com/office/drawing/2014/main" id="{E70CD1D0-B09A-0204-27F3-45776EFD859C}"/>
                  </a:ext>
                </a:extLst>
              </p:cNvPr>
              <p:cNvSpPr/>
              <p:nvPr/>
            </p:nvSpPr>
            <p:spPr>
              <a:xfrm>
                <a:off x="3860670" y="1705850"/>
                <a:ext cx="2426612" cy="1819661"/>
              </a:xfrm>
              <a:custGeom>
                <a:avLst/>
                <a:gdLst/>
                <a:ahLst/>
                <a:cxnLst/>
                <a:rect l="l" t="t" r="r" b="b"/>
                <a:pathLst>
                  <a:path w="42707" h="32025" extrusionOk="0">
                    <a:moveTo>
                      <a:pt x="18169" y="25884"/>
                    </a:moveTo>
                    <a:cubicBezTo>
                      <a:pt x="16983" y="27824"/>
                      <a:pt x="16458" y="29719"/>
                      <a:pt x="16503" y="31978"/>
                    </a:cubicBezTo>
                    <a:lnTo>
                      <a:pt x="9678" y="32024"/>
                    </a:lnTo>
                    <a:lnTo>
                      <a:pt x="9359" y="30152"/>
                    </a:lnTo>
                    <a:cubicBezTo>
                      <a:pt x="5958" y="25930"/>
                      <a:pt x="5136" y="21045"/>
                      <a:pt x="5570" y="15818"/>
                    </a:cubicBezTo>
                    <a:cubicBezTo>
                      <a:pt x="1781" y="12486"/>
                      <a:pt x="0" y="8309"/>
                      <a:pt x="206" y="3470"/>
                    </a:cubicBezTo>
                    <a:cubicBezTo>
                      <a:pt x="297" y="1347"/>
                      <a:pt x="3401" y="0"/>
                      <a:pt x="4566" y="2876"/>
                    </a:cubicBezTo>
                    <a:cubicBezTo>
                      <a:pt x="5433" y="4999"/>
                      <a:pt x="6004" y="5981"/>
                      <a:pt x="7442" y="7829"/>
                    </a:cubicBezTo>
                    <a:lnTo>
                      <a:pt x="18169" y="7829"/>
                    </a:lnTo>
                    <a:lnTo>
                      <a:pt x="28874" y="7829"/>
                    </a:lnTo>
                    <a:lnTo>
                      <a:pt x="28874" y="7829"/>
                    </a:lnTo>
                    <a:cubicBezTo>
                      <a:pt x="30974" y="8834"/>
                      <a:pt x="35311" y="11413"/>
                      <a:pt x="39625" y="11527"/>
                    </a:cubicBezTo>
                    <a:cubicBezTo>
                      <a:pt x="42707" y="11618"/>
                      <a:pt x="42250" y="15932"/>
                      <a:pt x="40173" y="16412"/>
                    </a:cubicBezTo>
                    <a:cubicBezTo>
                      <a:pt x="36863" y="17142"/>
                      <a:pt x="34786" y="17119"/>
                      <a:pt x="30815" y="16891"/>
                    </a:cubicBezTo>
                    <a:cubicBezTo>
                      <a:pt x="31043" y="21707"/>
                      <a:pt x="30130" y="26227"/>
                      <a:pt x="26957" y="30152"/>
                    </a:cubicBezTo>
                    <a:lnTo>
                      <a:pt x="26638" y="32024"/>
                    </a:lnTo>
                    <a:lnTo>
                      <a:pt x="19836" y="31978"/>
                    </a:lnTo>
                    <a:cubicBezTo>
                      <a:pt x="19858" y="29719"/>
                      <a:pt x="19334" y="27824"/>
                      <a:pt x="18169" y="258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0">
                <a:extLst>
                  <a:ext uri="{FF2B5EF4-FFF2-40B4-BE49-F238E27FC236}">
                    <a16:creationId xmlns:a16="http://schemas.microsoft.com/office/drawing/2014/main" id="{D9A9295C-D6C8-4828-71C6-D54D054091AE}"/>
                  </a:ext>
                </a:extLst>
              </p:cNvPr>
              <p:cNvSpPr/>
              <p:nvPr/>
            </p:nvSpPr>
            <p:spPr>
              <a:xfrm>
                <a:off x="4217334" y="3085801"/>
                <a:ext cx="1350157" cy="236087"/>
              </a:xfrm>
              <a:custGeom>
                <a:avLst/>
                <a:gdLst/>
                <a:ahLst/>
                <a:cxnLst/>
                <a:rect l="l" t="t" r="r" b="b"/>
                <a:pathLst>
                  <a:path w="23762" h="4155" extrusionOk="0">
                    <a:moveTo>
                      <a:pt x="23762" y="0"/>
                    </a:moveTo>
                    <a:cubicBezTo>
                      <a:pt x="23488" y="936"/>
                      <a:pt x="23122" y="1849"/>
                      <a:pt x="22689" y="2739"/>
                    </a:cubicBezTo>
                    <a:cubicBezTo>
                      <a:pt x="20269" y="3538"/>
                      <a:pt x="16868" y="4063"/>
                      <a:pt x="13057" y="4155"/>
                    </a:cubicBezTo>
                    <a:cubicBezTo>
                      <a:pt x="12874" y="3561"/>
                      <a:pt x="12646" y="2990"/>
                      <a:pt x="12349" y="2420"/>
                    </a:cubicBezTo>
                    <a:cubicBezTo>
                      <a:pt x="17370" y="2374"/>
                      <a:pt x="21684" y="1393"/>
                      <a:pt x="23762" y="0"/>
                    </a:cubicBezTo>
                    <a:close/>
                    <a:moveTo>
                      <a:pt x="11413" y="2420"/>
                    </a:moveTo>
                    <a:cubicBezTo>
                      <a:pt x="11116" y="2990"/>
                      <a:pt x="10888" y="3561"/>
                      <a:pt x="10706" y="4155"/>
                    </a:cubicBezTo>
                    <a:cubicBezTo>
                      <a:pt x="6894" y="4063"/>
                      <a:pt x="3493" y="3538"/>
                      <a:pt x="1073" y="2739"/>
                    </a:cubicBezTo>
                    <a:cubicBezTo>
                      <a:pt x="640" y="1849"/>
                      <a:pt x="274" y="936"/>
                      <a:pt x="0" y="0"/>
                    </a:cubicBezTo>
                    <a:cubicBezTo>
                      <a:pt x="2078" y="1393"/>
                      <a:pt x="6392" y="2374"/>
                      <a:pt x="11413" y="24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0">
                <a:extLst>
                  <a:ext uri="{FF2B5EF4-FFF2-40B4-BE49-F238E27FC236}">
                    <a16:creationId xmlns:a16="http://schemas.microsoft.com/office/drawing/2014/main" id="{C0E3C630-02A9-8CAE-4B2C-E3DC67F00F61}"/>
                  </a:ext>
                </a:extLst>
              </p:cNvPr>
              <p:cNvSpPr/>
              <p:nvPr/>
            </p:nvSpPr>
            <p:spPr>
              <a:xfrm>
                <a:off x="5908549" y="2336164"/>
                <a:ext cx="66195" cy="334670"/>
              </a:xfrm>
              <a:custGeom>
                <a:avLst/>
                <a:gdLst/>
                <a:ahLst/>
                <a:cxnLst/>
                <a:rect l="l" t="t" r="r" b="b"/>
                <a:pathLst>
                  <a:path w="1165" h="5890" extrusionOk="0">
                    <a:moveTo>
                      <a:pt x="548" y="0"/>
                    </a:moveTo>
                    <a:cubicBezTo>
                      <a:pt x="754" y="46"/>
                      <a:pt x="959" y="92"/>
                      <a:pt x="1165" y="137"/>
                    </a:cubicBezTo>
                    <a:cubicBezTo>
                      <a:pt x="822" y="1256"/>
                      <a:pt x="640" y="2466"/>
                      <a:pt x="640" y="3698"/>
                    </a:cubicBezTo>
                    <a:cubicBezTo>
                      <a:pt x="640" y="4451"/>
                      <a:pt x="708" y="5182"/>
                      <a:pt x="822" y="5844"/>
                    </a:cubicBezTo>
                    <a:cubicBezTo>
                      <a:pt x="617" y="5866"/>
                      <a:pt x="411" y="5889"/>
                      <a:pt x="206" y="5889"/>
                    </a:cubicBezTo>
                    <a:cubicBezTo>
                      <a:pt x="69" y="5205"/>
                      <a:pt x="1" y="4474"/>
                      <a:pt x="1" y="3698"/>
                    </a:cubicBezTo>
                    <a:cubicBezTo>
                      <a:pt x="1" y="2397"/>
                      <a:pt x="206" y="1142"/>
                      <a:pt x="5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0">
                <a:extLst>
                  <a:ext uri="{FF2B5EF4-FFF2-40B4-BE49-F238E27FC236}">
                    <a16:creationId xmlns:a16="http://schemas.microsoft.com/office/drawing/2014/main" id="{19CDD9B0-3AA5-E8EA-DEF6-4AD460355B82}"/>
                  </a:ext>
                </a:extLst>
              </p:cNvPr>
              <p:cNvSpPr/>
              <p:nvPr/>
            </p:nvSpPr>
            <p:spPr>
              <a:xfrm>
                <a:off x="5944858" y="2343948"/>
                <a:ext cx="342454" cy="324272"/>
              </a:xfrm>
              <a:custGeom>
                <a:avLst/>
                <a:gdLst/>
                <a:ahLst/>
                <a:cxnLst/>
                <a:rect l="l" t="t" r="r" b="b"/>
                <a:pathLst>
                  <a:path w="6027" h="5707" extrusionOk="0">
                    <a:moveTo>
                      <a:pt x="526" y="0"/>
                    </a:moveTo>
                    <a:cubicBezTo>
                      <a:pt x="1325" y="160"/>
                      <a:pt x="2146" y="274"/>
                      <a:pt x="2945" y="297"/>
                    </a:cubicBezTo>
                    <a:cubicBezTo>
                      <a:pt x="6027" y="388"/>
                      <a:pt x="5570" y="4702"/>
                      <a:pt x="3493" y="5182"/>
                    </a:cubicBezTo>
                    <a:cubicBezTo>
                      <a:pt x="2283" y="5456"/>
                      <a:pt x="1233" y="5615"/>
                      <a:pt x="183" y="5707"/>
                    </a:cubicBezTo>
                    <a:cubicBezTo>
                      <a:pt x="69" y="5045"/>
                      <a:pt x="1" y="4314"/>
                      <a:pt x="1" y="3561"/>
                    </a:cubicBezTo>
                    <a:cubicBezTo>
                      <a:pt x="1" y="2329"/>
                      <a:pt x="183" y="1119"/>
                      <a:pt x="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0">
                <a:extLst>
                  <a:ext uri="{FF2B5EF4-FFF2-40B4-BE49-F238E27FC236}">
                    <a16:creationId xmlns:a16="http://schemas.microsoft.com/office/drawing/2014/main" id="{0DE48FA2-D969-2278-A9A9-99433AB0684D}"/>
                  </a:ext>
                </a:extLst>
              </p:cNvPr>
              <p:cNvSpPr/>
              <p:nvPr/>
            </p:nvSpPr>
            <p:spPr>
              <a:xfrm>
                <a:off x="3891807" y="2010637"/>
                <a:ext cx="315181" cy="160857"/>
              </a:xfrm>
              <a:custGeom>
                <a:avLst/>
                <a:gdLst/>
                <a:ahLst/>
                <a:cxnLst/>
                <a:rect l="l" t="t" r="r" b="b"/>
                <a:pathLst>
                  <a:path w="5547" h="2831" extrusionOk="0">
                    <a:moveTo>
                      <a:pt x="137" y="2831"/>
                    </a:moveTo>
                    <a:cubicBezTo>
                      <a:pt x="92" y="2625"/>
                      <a:pt x="46" y="2420"/>
                      <a:pt x="0" y="2214"/>
                    </a:cubicBezTo>
                    <a:cubicBezTo>
                      <a:pt x="2260" y="2032"/>
                      <a:pt x="4200" y="1164"/>
                      <a:pt x="5182" y="0"/>
                    </a:cubicBezTo>
                    <a:cubicBezTo>
                      <a:pt x="5296" y="206"/>
                      <a:pt x="5410" y="388"/>
                      <a:pt x="5547" y="594"/>
                    </a:cubicBezTo>
                    <a:cubicBezTo>
                      <a:pt x="4520" y="1781"/>
                      <a:pt x="2488" y="2671"/>
                      <a:pt x="137" y="28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0">
                <a:extLst>
                  <a:ext uri="{FF2B5EF4-FFF2-40B4-BE49-F238E27FC236}">
                    <a16:creationId xmlns:a16="http://schemas.microsoft.com/office/drawing/2014/main" id="{222A9F60-59C7-6DA4-CF3C-93ABE084E850}"/>
                  </a:ext>
                </a:extLst>
              </p:cNvPr>
              <p:cNvSpPr/>
              <p:nvPr/>
            </p:nvSpPr>
            <p:spPr>
              <a:xfrm>
                <a:off x="3868454" y="1705850"/>
                <a:ext cx="317794" cy="430639"/>
              </a:xfrm>
              <a:custGeom>
                <a:avLst/>
                <a:gdLst/>
                <a:ahLst/>
                <a:cxnLst/>
                <a:rect l="l" t="t" r="r" b="b"/>
                <a:pathLst>
                  <a:path w="5593" h="7579" extrusionOk="0">
                    <a:moveTo>
                      <a:pt x="411" y="7578"/>
                    </a:moveTo>
                    <a:cubicBezTo>
                      <a:pt x="115" y="6277"/>
                      <a:pt x="0" y="4908"/>
                      <a:pt x="69" y="3470"/>
                    </a:cubicBezTo>
                    <a:cubicBezTo>
                      <a:pt x="160" y="1347"/>
                      <a:pt x="3264" y="0"/>
                      <a:pt x="4429" y="2876"/>
                    </a:cubicBezTo>
                    <a:cubicBezTo>
                      <a:pt x="4839" y="3903"/>
                      <a:pt x="5182" y="4657"/>
                      <a:pt x="5593" y="5364"/>
                    </a:cubicBezTo>
                    <a:cubicBezTo>
                      <a:pt x="4611" y="6528"/>
                      <a:pt x="2671" y="7396"/>
                      <a:pt x="411" y="757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0">
                <a:extLst>
                  <a:ext uri="{FF2B5EF4-FFF2-40B4-BE49-F238E27FC236}">
                    <a16:creationId xmlns:a16="http://schemas.microsoft.com/office/drawing/2014/main" id="{F49CA4E3-EA3C-E962-713E-08D38C88EBD7}"/>
                  </a:ext>
                </a:extLst>
              </p:cNvPr>
              <p:cNvSpPr/>
              <p:nvPr/>
            </p:nvSpPr>
            <p:spPr>
              <a:xfrm>
                <a:off x="4410582" y="3452807"/>
                <a:ext cx="387853" cy="144039"/>
              </a:xfrm>
              <a:custGeom>
                <a:avLst/>
                <a:gdLst/>
                <a:ahLst/>
                <a:cxnLst/>
                <a:rect l="l" t="t" r="r" b="b"/>
                <a:pathLst>
                  <a:path w="6826" h="2535" extrusionOk="0">
                    <a:moveTo>
                      <a:pt x="3401" y="2535"/>
                    </a:moveTo>
                    <a:cubicBezTo>
                      <a:pt x="5296" y="2535"/>
                      <a:pt x="6825" y="1964"/>
                      <a:pt x="6825" y="1279"/>
                    </a:cubicBezTo>
                    <a:cubicBezTo>
                      <a:pt x="6825" y="572"/>
                      <a:pt x="5296" y="1"/>
                      <a:pt x="3401" y="1"/>
                    </a:cubicBezTo>
                    <a:cubicBezTo>
                      <a:pt x="1530" y="1"/>
                      <a:pt x="0" y="572"/>
                      <a:pt x="0" y="1279"/>
                    </a:cubicBezTo>
                    <a:cubicBezTo>
                      <a:pt x="0" y="1964"/>
                      <a:pt x="1530" y="2535"/>
                      <a:pt x="3401" y="25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0">
                <a:extLst>
                  <a:ext uri="{FF2B5EF4-FFF2-40B4-BE49-F238E27FC236}">
                    <a16:creationId xmlns:a16="http://schemas.microsoft.com/office/drawing/2014/main" id="{B9B70251-AEA8-A107-EB10-5B9D74ECFA57}"/>
                  </a:ext>
                </a:extLst>
              </p:cNvPr>
              <p:cNvSpPr/>
              <p:nvPr/>
            </p:nvSpPr>
            <p:spPr>
              <a:xfrm>
                <a:off x="4280860" y="1962623"/>
                <a:ext cx="1223107" cy="343761"/>
              </a:xfrm>
              <a:custGeom>
                <a:avLst/>
                <a:gdLst/>
                <a:ahLst/>
                <a:cxnLst/>
                <a:rect l="l" t="t" r="r" b="b"/>
                <a:pathLst>
                  <a:path w="21526" h="6050" extrusionOk="0">
                    <a:moveTo>
                      <a:pt x="708" y="1"/>
                    </a:moveTo>
                    <a:cubicBezTo>
                      <a:pt x="252" y="959"/>
                      <a:pt x="1" y="2055"/>
                      <a:pt x="47" y="3310"/>
                    </a:cubicBezTo>
                    <a:cubicBezTo>
                      <a:pt x="6255" y="6049"/>
                      <a:pt x="15271" y="6049"/>
                      <a:pt x="21479" y="3310"/>
                    </a:cubicBezTo>
                    <a:cubicBezTo>
                      <a:pt x="21525" y="2055"/>
                      <a:pt x="21274" y="959"/>
                      <a:pt x="20818" y="1"/>
                    </a:cubicBezTo>
                    <a:lnTo>
                      <a:pt x="13536" y="92"/>
                    </a:lnTo>
                    <a:lnTo>
                      <a:pt x="10774" y="2260"/>
                    </a:lnTo>
                    <a:lnTo>
                      <a:pt x="7990" y="9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0">
                <a:extLst>
                  <a:ext uri="{FF2B5EF4-FFF2-40B4-BE49-F238E27FC236}">
                    <a16:creationId xmlns:a16="http://schemas.microsoft.com/office/drawing/2014/main" id="{61099BB4-613A-0B34-F751-503A640B1095}"/>
                  </a:ext>
                </a:extLst>
              </p:cNvPr>
              <p:cNvSpPr/>
              <p:nvPr/>
            </p:nvSpPr>
            <p:spPr>
              <a:xfrm>
                <a:off x="4171934" y="2196100"/>
                <a:ext cx="337284" cy="530472"/>
              </a:xfrm>
              <a:custGeom>
                <a:avLst/>
                <a:gdLst/>
                <a:ahLst/>
                <a:cxnLst/>
                <a:rect l="l" t="t" r="r" b="b"/>
                <a:pathLst>
                  <a:path w="5936" h="9336" extrusionOk="0">
                    <a:moveTo>
                      <a:pt x="4178" y="0"/>
                    </a:moveTo>
                    <a:cubicBezTo>
                      <a:pt x="3584" y="2602"/>
                      <a:pt x="2169" y="5113"/>
                      <a:pt x="92" y="7190"/>
                    </a:cubicBezTo>
                    <a:lnTo>
                      <a:pt x="1" y="9336"/>
                    </a:lnTo>
                    <a:cubicBezTo>
                      <a:pt x="3128" y="7122"/>
                      <a:pt x="4999" y="4132"/>
                      <a:pt x="5935" y="5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0">
                <a:extLst>
                  <a:ext uri="{FF2B5EF4-FFF2-40B4-BE49-F238E27FC236}">
                    <a16:creationId xmlns:a16="http://schemas.microsoft.com/office/drawing/2014/main" id="{4F45CF9F-9391-993A-F42F-E59A46CD1DD2}"/>
                  </a:ext>
                </a:extLst>
              </p:cNvPr>
              <p:cNvSpPr/>
              <p:nvPr/>
            </p:nvSpPr>
            <p:spPr>
              <a:xfrm>
                <a:off x="5275622" y="2196100"/>
                <a:ext cx="386546" cy="530472"/>
              </a:xfrm>
              <a:custGeom>
                <a:avLst/>
                <a:gdLst/>
                <a:ahLst/>
                <a:cxnLst/>
                <a:rect l="l" t="t" r="r" b="b"/>
                <a:pathLst>
                  <a:path w="6803" h="9336" extrusionOk="0">
                    <a:moveTo>
                      <a:pt x="1781" y="0"/>
                    </a:moveTo>
                    <a:cubicBezTo>
                      <a:pt x="2626" y="3789"/>
                      <a:pt x="4497" y="5547"/>
                      <a:pt x="6803" y="8309"/>
                    </a:cubicBezTo>
                    <a:lnTo>
                      <a:pt x="5935" y="8240"/>
                    </a:lnTo>
                    <a:lnTo>
                      <a:pt x="5935" y="9336"/>
                    </a:lnTo>
                    <a:cubicBezTo>
                      <a:pt x="2831" y="7122"/>
                      <a:pt x="937" y="4132"/>
                      <a:pt x="1" y="5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0">
                <a:extLst>
                  <a:ext uri="{FF2B5EF4-FFF2-40B4-BE49-F238E27FC236}">
                    <a16:creationId xmlns:a16="http://schemas.microsoft.com/office/drawing/2014/main" id="{4A66EC87-2236-E86E-58DE-EA3304F58D7B}"/>
                  </a:ext>
                </a:extLst>
              </p:cNvPr>
              <p:cNvSpPr/>
              <p:nvPr/>
            </p:nvSpPr>
            <p:spPr>
              <a:xfrm>
                <a:off x="4986404" y="3452807"/>
                <a:ext cx="387853" cy="144039"/>
              </a:xfrm>
              <a:custGeom>
                <a:avLst/>
                <a:gdLst/>
                <a:ahLst/>
                <a:cxnLst/>
                <a:rect l="l" t="t" r="r" b="b"/>
                <a:pathLst>
                  <a:path w="6826" h="2535" extrusionOk="0">
                    <a:moveTo>
                      <a:pt x="3425" y="2535"/>
                    </a:moveTo>
                    <a:cubicBezTo>
                      <a:pt x="5296" y="2535"/>
                      <a:pt x="6826" y="1964"/>
                      <a:pt x="6826" y="1279"/>
                    </a:cubicBezTo>
                    <a:cubicBezTo>
                      <a:pt x="6826" y="572"/>
                      <a:pt x="5296" y="1"/>
                      <a:pt x="3425" y="1"/>
                    </a:cubicBezTo>
                    <a:cubicBezTo>
                      <a:pt x="1530" y="1"/>
                      <a:pt x="1" y="572"/>
                      <a:pt x="1" y="1279"/>
                    </a:cubicBezTo>
                    <a:cubicBezTo>
                      <a:pt x="1" y="1964"/>
                      <a:pt x="1530" y="2535"/>
                      <a:pt x="3425" y="25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0">
                <a:extLst>
                  <a:ext uri="{FF2B5EF4-FFF2-40B4-BE49-F238E27FC236}">
                    <a16:creationId xmlns:a16="http://schemas.microsoft.com/office/drawing/2014/main" id="{E5FC16F3-9C34-51E6-F8E1-13D13E34FB2F}"/>
                  </a:ext>
                </a:extLst>
              </p:cNvPr>
              <p:cNvSpPr/>
              <p:nvPr/>
            </p:nvSpPr>
            <p:spPr>
              <a:xfrm>
                <a:off x="4321089" y="1834208"/>
                <a:ext cx="1142650" cy="256883"/>
              </a:xfrm>
              <a:custGeom>
                <a:avLst/>
                <a:gdLst/>
                <a:ahLst/>
                <a:cxnLst/>
                <a:rect l="l" t="t" r="r" b="b"/>
                <a:pathLst>
                  <a:path w="20110" h="4521" extrusionOk="0">
                    <a:moveTo>
                      <a:pt x="10066" y="4520"/>
                    </a:moveTo>
                    <a:cubicBezTo>
                      <a:pt x="15590" y="4520"/>
                      <a:pt x="20110" y="3516"/>
                      <a:pt x="20110" y="2261"/>
                    </a:cubicBezTo>
                    <a:cubicBezTo>
                      <a:pt x="20110" y="1005"/>
                      <a:pt x="15590" y="1"/>
                      <a:pt x="10066" y="1"/>
                    </a:cubicBezTo>
                    <a:cubicBezTo>
                      <a:pt x="4520" y="1"/>
                      <a:pt x="0" y="1005"/>
                      <a:pt x="0" y="2261"/>
                    </a:cubicBezTo>
                    <a:cubicBezTo>
                      <a:pt x="0" y="3516"/>
                      <a:pt x="4520" y="4520"/>
                      <a:pt x="10066" y="45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0">
                <a:extLst>
                  <a:ext uri="{FF2B5EF4-FFF2-40B4-BE49-F238E27FC236}">
                    <a16:creationId xmlns:a16="http://schemas.microsoft.com/office/drawing/2014/main" id="{6333F2D4-E38C-41EB-E31C-C9175835E065}"/>
                  </a:ext>
                </a:extLst>
              </p:cNvPr>
              <p:cNvSpPr/>
              <p:nvPr/>
            </p:nvSpPr>
            <p:spPr>
              <a:xfrm>
                <a:off x="4645309" y="2506058"/>
                <a:ext cx="494220" cy="258133"/>
              </a:xfrm>
              <a:custGeom>
                <a:avLst/>
                <a:gdLst/>
                <a:ahLst/>
                <a:cxnLst/>
                <a:rect l="l" t="t" r="r" b="b"/>
                <a:pathLst>
                  <a:path w="8698" h="4543" extrusionOk="0">
                    <a:moveTo>
                      <a:pt x="982" y="0"/>
                    </a:moveTo>
                    <a:lnTo>
                      <a:pt x="7716" y="0"/>
                    </a:lnTo>
                    <a:cubicBezTo>
                      <a:pt x="8264" y="0"/>
                      <a:pt x="8697" y="457"/>
                      <a:pt x="8697" y="982"/>
                    </a:cubicBezTo>
                    <a:lnTo>
                      <a:pt x="8697" y="3561"/>
                    </a:lnTo>
                    <a:cubicBezTo>
                      <a:pt x="8697" y="4086"/>
                      <a:pt x="8264" y="4543"/>
                      <a:pt x="7716" y="4543"/>
                    </a:cubicBezTo>
                    <a:lnTo>
                      <a:pt x="982" y="4543"/>
                    </a:lnTo>
                    <a:cubicBezTo>
                      <a:pt x="457" y="4543"/>
                      <a:pt x="1" y="4086"/>
                      <a:pt x="1" y="3561"/>
                    </a:cubicBezTo>
                    <a:lnTo>
                      <a:pt x="1" y="982"/>
                    </a:lnTo>
                    <a:cubicBezTo>
                      <a:pt x="1" y="457"/>
                      <a:pt x="457" y="0"/>
                      <a:pt x="9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0">
                <a:extLst>
                  <a:ext uri="{FF2B5EF4-FFF2-40B4-BE49-F238E27FC236}">
                    <a16:creationId xmlns:a16="http://schemas.microsoft.com/office/drawing/2014/main" id="{FC33E2AE-9BF2-2B96-6C0D-F2F81DEE8D56}"/>
                  </a:ext>
                </a:extLst>
              </p:cNvPr>
              <p:cNvSpPr/>
              <p:nvPr/>
            </p:nvSpPr>
            <p:spPr>
              <a:xfrm>
                <a:off x="4716676" y="2563106"/>
                <a:ext cx="351489" cy="55854"/>
              </a:xfrm>
              <a:custGeom>
                <a:avLst/>
                <a:gdLst/>
                <a:ahLst/>
                <a:cxnLst/>
                <a:rect l="l" t="t" r="r" b="b"/>
                <a:pathLst>
                  <a:path w="6186" h="983" extrusionOk="0">
                    <a:moveTo>
                      <a:pt x="206" y="1"/>
                    </a:moveTo>
                    <a:lnTo>
                      <a:pt x="5980" y="1"/>
                    </a:lnTo>
                    <a:cubicBezTo>
                      <a:pt x="6095" y="1"/>
                      <a:pt x="6186" y="92"/>
                      <a:pt x="6186" y="206"/>
                    </a:cubicBezTo>
                    <a:lnTo>
                      <a:pt x="6186" y="777"/>
                    </a:lnTo>
                    <a:cubicBezTo>
                      <a:pt x="6186" y="891"/>
                      <a:pt x="6095" y="982"/>
                      <a:pt x="5980" y="982"/>
                    </a:cubicBezTo>
                    <a:lnTo>
                      <a:pt x="206" y="982"/>
                    </a:lnTo>
                    <a:cubicBezTo>
                      <a:pt x="91" y="982"/>
                      <a:pt x="0" y="891"/>
                      <a:pt x="0" y="777"/>
                    </a:cubicBezTo>
                    <a:lnTo>
                      <a:pt x="0" y="206"/>
                    </a:lnTo>
                    <a:cubicBezTo>
                      <a:pt x="0" y="92"/>
                      <a:pt x="91" y="1"/>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0">
                <a:extLst>
                  <a:ext uri="{FF2B5EF4-FFF2-40B4-BE49-F238E27FC236}">
                    <a16:creationId xmlns:a16="http://schemas.microsoft.com/office/drawing/2014/main" id="{11BC7808-F41D-6F1A-42C2-42C735831823}"/>
                  </a:ext>
                </a:extLst>
              </p:cNvPr>
              <p:cNvSpPr/>
              <p:nvPr/>
            </p:nvSpPr>
            <p:spPr>
              <a:xfrm>
                <a:off x="4716676" y="2651292"/>
                <a:ext cx="351489" cy="55854"/>
              </a:xfrm>
              <a:custGeom>
                <a:avLst/>
                <a:gdLst/>
                <a:ahLst/>
                <a:cxnLst/>
                <a:rect l="l" t="t" r="r" b="b"/>
                <a:pathLst>
                  <a:path w="6186" h="983" extrusionOk="0">
                    <a:moveTo>
                      <a:pt x="206" y="1"/>
                    </a:moveTo>
                    <a:lnTo>
                      <a:pt x="5980" y="1"/>
                    </a:lnTo>
                    <a:cubicBezTo>
                      <a:pt x="6095" y="1"/>
                      <a:pt x="6186" y="92"/>
                      <a:pt x="6186" y="206"/>
                    </a:cubicBezTo>
                    <a:lnTo>
                      <a:pt x="6186" y="777"/>
                    </a:lnTo>
                    <a:cubicBezTo>
                      <a:pt x="6186" y="891"/>
                      <a:pt x="6095" y="982"/>
                      <a:pt x="5980" y="982"/>
                    </a:cubicBezTo>
                    <a:lnTo>
                      <a:pt x="206" y="982"/>
                    </a:lnTo>
                    <a:cubicBezTo>
                      <a:pt x="91" y="982"/>
                      <a:pt x="0" y="891"/>
                      <a:pt x="0" y="777"/>
                    </a:cubicBezTo>
                    <a:lnTo>
                      <a:pt x="0" y="206"/>
                    </a:lnTo>
                    <a:cubicBezTo>
                      <a:pt x="0" y="92"/>
                      <a:pt x="91" y="1"/>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0">
                <a:extLst>
                  <a:ext uri="{FF2B5EF4-FFF2-40B4-BE49-F238E27FC236}">
                    <a16:creationId xmlns:a16="http://schemas.microsoft.com/office/drawing/2014/main" id="{0EFAB327-8E95-29C0-FEEC-D0056128A151}"/>
                  </a:ext>
                </a:extLst>
              </p:cNvPr>
              <p:cNvSpPr/>
              <p:nvPr/>
            </p:nvSpPr>
            <p:spPr>
              <a:xfrm>
                <a:off x="4171934" y="2786185"/>
                <a:ext cx="1440955" cy="317794"/>
              </a:xfrm>
              <a:custGeom>
                <a:avLst/>
                <a:gdLst/>
                <a:ahLst/>
                <a:cxnLst/>
                <a:rect l="l" t="t" r="r" b="b"/>
                <a:pathLst>
                  <a:path w="25360" h="5593" extrusionOk="0">
                    <a:moveTo>
                      <a:pt x="24971" y="3561"/>
                    </a:moveTo>
                    <a:cubicBezTo>
                      <a:pt x="22415" y="4771"/>
                      <a:pt x="17850" y="5593"/>
                      <a:pt x="12691" y="5593"/>
                    </a:cubicBezTo>
                    <a:cubicBezTo>
                      <a:pt x="7510" y="5593"/>
                      <a:pt x="2968" y="4771"/>
                      <a:pt x="389" y="3561"/>
                    </a:cubicBezTo>
                    <a:cubicBezTo>
                      <a:pt x="160" y="2420"/>
                      <a:pt x="46" y="1233"/>
                      <a:pt x="1" y="24"/>
                    </a:cubicBezTo>
                    <a:lnTo>
                      <a:pt x="1" y="1"/>
                    </a:lnTo>
                    <a:cubicBezTo>
                      <a:pt x="1598" y="1804"/>
                      <a:pt x="6666" y="3128"/>
                      <a:pt x="12691" y="3128"/>
                    </a:cubicBezTo>
                    <a:cubicBezTo>
                      <a:pt x="18694" y="3128"/>
                      <a:pt x="23762" y="1804"/>
                      <a:pt x="25359" y="1"/>
                    </a:cubicBezTo>
                    <a:lnTo>
                      <a:pt x="25359" y="138"/>
                    </a:lnTo>
                    <a:cubicBezTo>
                      <a:pt x="25314" y="1302"/>
                      <a:pt x="25200" y="2443"/>
                      <a:pt x="24971" y="35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0">
                <a:extLst>
                  <a:ext uri="{FF2B5EF4-FFF2-40B4-BE49-F238E27FC236}">
                    <a16:creationId xmlns:a16="http://schemas.microsoft.com/office/drawing/2014/main" id="{11195F2D-5C18-07C5-16BD-E7849A72A444}"/>
                  </a:ext>
                </a:extLst>
              </p:cNvPr>
              <p:cNvSpPr/>
              <p:nvPr/>
            </p:nvSpPr>
            <p:spPr>
              <a:xfrm>
                <a:off x="3825668" y="960076"/>
                <a:ext cx="2133477" cy="544790"/>
              </a:xfrm>
              <a:custGeom>
                <a:avLst/>
                <a:gdLst/>
                <a:ahLst/>
                <a:cxnLst/>
                <a:rect l="l" t="t" r="r" b="b"/>
                <a:pathLst>
                  <a:path w="37548" h="9588" extrusionOk="0">
                    <a:moveTo>
                      <a:pt x="2260" y="1"/>
                    </a:moveTo>
                    <a:lnTo>
                      <a:pt x="35288" y="1"/>
                    </a:lnTo>
                    <a:cubicBezTo>
                      <a:pt x="36544" y="1"/>
                      <a:pt x="37548" y="1028"/>
                      <a:pt x="37548" y="2260"/>
                    </a:cubicBezTo>
                    <a:lnTo>
                      <a:pt x="37548" y="7305"/>
                    </a:lnTo>
                    <a:cubicBezTo>
                      <a:pt x="37548" y="8560"/>
                      <a:pt x="36544" y="9587"/>
                      <a:pt x="35288" y="9587"/>
                    </a:cubicBezTo>
                    <a:lnTo>
                      <a:pt x="2260" y="9587"/>
                    </a:lnTo>
                    <a:cubicBezTo>
                      <a:pt x="1005" y="9587"/>
                      <a:pt x="0" y="8560"/>
                      <a:pt x="0" y="7305"/>
                    </a:cubicBezTo>
                    <a:lnTo>
                      <a:pt x="0" y="2260"/>
                    </a:lnTo>
                    <a:cubicBezTo>
                      <a:pt x="0" y="1028"/>
                      <a:pt x="1005" y="1"/>
                      <a:pt x="22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0">
                <a:extLst>
                  <a:ext uri="{FF2B5EF4-FFF2-40B4-BE49-F238E27FC236}">
                    <a16:creationId xmlns:a16="http://schemas.microsoft.com/office/drawing/2014/main" id="{DA774A1E-2883-5370-D509-CC63E8C7DF47}"/>
                  </a:ext>
                </a:extLst>
              </p:cNvPr>
              <p:cNvSpPr/>
              <p:nvPr/>
            </p:nvSpPr>
            <p:spPr>
              <a:xfrm>
                <a:off x="3906070" y="1087184"/>
                <a:ext cx="94719" cy="97333"/>
              </a:xfrm>
              <a:custGeom>
                <a:avLst/>
                <a:gdLst/>
                <a:ahLst/>
                <a:cxnLst/>
                <a:rect l="l" t="t" r="r" b="b"/>
                <a:pathLst>
                  <a:path w="1667" h="1713" extrusionOk="0">
                    <a:moveTo>
                      <a:pt x="845" y="1713"/>
                    </a:moveTo>
                    <a:cubicBezTo>
                      <a:pt x="1301" y="1713"/>
                      <a:pt x="1667" y="1325"/>
                      <a:pt x="1667" y="868"/>
                    </a:cubicBezTo>
                    <a:cubicBezTo>
                      <a:pt x="1667" y="389"/>
                      <a:pt x="1301" y="1"/>
                      <a:pt x="845" y="1"/>
                    </a:cubicBezTo>
                    <a:cubicBezTo>
                      <a:pt x="366" y="1"/>
                      <a:pt x="0" y="389"/>
                      <a:pt x="0" y="868"/>
                    </a:cubicBezTo>
                    <a:cubicBezTo>
                      <a:pt x="0" y="1325"/>
                      <a:pt x="366" y="1713"/>
                      <a:pt x="845" y="17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0">
                <a:extLst>
                  <a:ext uri="{FF2B5EF4-FFF2-40B4-BE49-F238E27FC236}">
                    <a16:creationId xmlns:a16="http://schemas.microsoft.com/office/drawing/2014/main" id="{F6B1CF64-A381-CF0F-C511-504D16718834}"/>
                  </a:ext>
                </a:extLst>
              </p:cNvPr>
              <p:cNvSpPr/>
              <p:nvPr/>
            </p:nvSpPr>
            <p:spPr>
              <a:xfrm>
                <a:off x="3906070" y="1280432"/>
                <a:ext cx="94719" cy="97333"/>
              </a:xfrm>
              <a:custGeom>
                <a:avLst/>
                <a:gdLst/>
                <a:ahLst/>
                <a:cxnLst/>
                <a:rect l="l" t="t" r="r" b="b"/>
                <a:pathLst>
                  <a:path w="1667" h="1713" extrusionOk="0">
                    <a:moveTo>
                      <a:pt x="845" y="1713"/>
                    </a:moveTo>
                    <a:cubicBezTo>
                      <a:pt x="1301" y="1713"/>
                      <a:pt x="1667" y="1324"/>
                      <a:pt x="1667" y="845"/>
                    </a:cubicBezTo>
                    <a:cubicBezTo>
                      <a:pt x="1667" y="389"/>
                      <a:pt x="1301" y="1"/>
                      <a:pt x="845" y="1"/>
                    </a:cubicBezTo>
                    <a:cubicBezTo>
                      <a:pt x="366" y="1"/>
                      <a:pt x="0" y="389"/>
                      <a:pt x="0" y="845"/>
                    </a:cubicBezTo>
                    <a:cubicBezTo>
                      <a:pt x="0" y="1324"/>
                      <a:pt x="366" y="1713"/>
                      <a:pt x="845" y="17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0">
                <a:extLst>
                  <a:ext uri="{FF2B5EF4-FFF2-40B4-BE49-F238E27FC236}">
                    <a16:creationId xmlns:a16="http://schemas.microsoft.com/office/drawing/2014/main" id="{CC47EA84-3371-16E4-5045-B2057C647885}"/>
                  </a:ext>
                </a:extLst>
              </p:cNvPr>
              <p:cNvSpPr/>
              <p:nvPr/>
            </p:nvSpPr>
            <p:spPr>
              <a:xfrm>
                <a:off x="5784055" y="1087184"/>
                <a:ext cx="96026" cy="97333"/>
              </a:xfrm>
              <a:custGeom>
                <a:avLst/>
                <a:gdLst/>
                <a:ahLst/>
                <a:cxnLst/>
                <a:rect l="l" t="t" r="r" b="b"/>
                <a:pathLst>
                  <a:path w="1690" h="1713" extrusionOk="0">
                    <a:moveTo>
                      <a:pt x="845" y="1713"/>
                    </a:moveTo>
                    <a:cubicBezTo>
                      <a:pt x="1301" y="1713"/>
                      <a:pt x="1689" y="1325"/>
                      <a:pt x="1689" y="868"/>
                    </a:cubicBezTo>
                    <a:cubicBezTo>
                      <a:pt x="1689" y="389"/>
                      <a:pt x="1301" y="1"/>
                      <a:pt x="845" y="1"/>
                    </a:cubicBezTo>
                    <a:cubicBezTo>
                      <a:pt x="388" y="1"/>
                      <a:pt x="0" y="389"/>
                      <a:pt x="0" y="868"/>
                    </a:cubicBezTo>
                    <a:cubicBezTo>
                      <a:pt x="0" y="1325"/>
                      <a:pt x="388" y="1713"/>
                      <a:pt x="845" y="17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0">
                <a:extLst>
                  <a:ext uri="{FF2B5EF4-FFF2-40B4-BE49-F238E27FC236}">
                    <a16:creationId xmlns:a16="http://schemas.microsoft.com/office/drawing/2014/main" id="{4C6C17E5-28B5-9ACE-317C-EC1737C22C83}"/>
                  </a:ext>
                </a:extLst>
              </p:cNvPr>
              <p:cNvSpPr/>
              <p:nvPr/>
            </p:nvSpPr>
            <p:spPr>
              <a:xfrm>
                <a:off x="5784055" y="1280432"/>
                <a:ext cx="96026" cy="97333"/>
              </a:xfrm>
              <a:custGeom>
                <a:avLst/>
                <a:gdLst/>
                <a:ahLst/>
                <a:cxnLst/>
                <a:rect l="l" t="t" r="r" b="b"/>
                <a:pathLst>
                  <a:path w="1690" h="1713" extrusionOk="0">
                    <a:moveTo>
                      <a:pt x="845" y="1713"/>
                    </a:moveTo>
                    <a:cubicBezTo>
                      <a:pt x="1301" y="1713"/>
                      <a:pt x="1689" y="1324"/>
                      <a:pt x="1689" y="845"/>
                    </a:cubicBezTo>
                    <a:cubicBezTo>
                      <a:pt x="1689" y="389"/>
                      <a:pt x="1301" y="1"/>
                      <a:pt x="845" y="1"/>
                    </a:cubicBezTo>
                    <a:cubicBezTo>
                      <a:pt x="388" y="1"/>
                      <a:pt x="0" y="389"/>
                      <a:pt x="0" y="845"/>
                    </a:cubicBezTo>
                    <a:cubicBezTo>
                      <a:pt x="0" y="1324"/>
                      <a:pt x="388" y="1713"/>
                      <a:pt x="845" y="17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0">
                <a:extLst>
                  <a:ext uri="{FF2B5EF4-FFF2-40B4-BE49-F238E27FC236}">
                    <a16:creationId xmlns:a16="http://schemas.microsoft.com/office/drawing/2014/main" id="{86E447C5-F048-0B75-152E-1D255FFD4667}"/>
                  </a:ext>
                </a:extLst>
              </p:cNvPr>
              <p:cNvSpPr/>
              <p:nvPr/>
            </p:nvSpPr>
            <p:spPr>
              <a:xfrm>
                <a:off x="4037042" y="451700"/>
                <a:ext cx="1710737" cy="1616018"/>
              </a:xfrm>
              <a:custGeom>
                <a:avLst/>
                <a:gdLst/>
                <a:ahLst/>
                <a:cxnLst/>
                <a:rect l="l" t="t" r="r" b="b"/>
                <a:pathLst>
                  <a:path w="30108" h="28441" extrusionOk="0">
                    <a:moveTo>
                      <a:pt x="15065" y="28441"/>
                    </a:moveTo>
                    <a:cubicBezTo>
                      <a:pt x="23351" y="28441"/>
                      <a:pt x="30107" y="22072"/>
                      <a:pt x="30107" y="14220"/>
                    </a:cubicBezTo>
                    <a:cubicBezTo>
                      <a:pt x="30107" y="6391"/>
                      <a:pt x="23351" y="0"/>
                      <a:pt x="15065" y="0"/>
                    </a:cubicBezTo>
                    <a:cubicBezTo>
                      <a:pt x="6757" y="0"/>
                      <a:pt x="1" y="6391"/>
                      <a:pt x="1" y="14220"/>
                    </a:cubicBezTo>
                    <a:cubicBezTo>
                      <a:pt x="1" y="22072"/>
                      <a:pt x="6757" y="28441"/>
                      <a:pt x="15065" y="2844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0">
                <a:extLst>
                  <a:ext uri="{FF2B5EF4-FFF2-40B4-BE49-F238E27FC236}">
                    <a16:creationId xmlns:a16="http://schemas.microsoft.com/office/drawing/2014/main" id="{D5B94A50-48C5-F0BF-21D2-6531E460DF01}"/>
                  </a:ext>
                </a:extLst>
              </p:cNvPr>
              <p:cNvSpPr/>
              <p:nvPr/>
            </p:nvSpPr>
            <p:spPr>
              <a:xfrm>
                <a:off x="3766006" y="604719"/>
                <a:ext cx="2261891" cy="1265893"/>
              </a:xfrm>
              <a:custGeom>
                <a:avLst/>
                <a:gdLst/>
                <a:ahLst/>
                <a:cxnLst/>
                <a:rect l="l" t="t" r="r" b="b"/>
                <a:pathLst>
                  <a:path w="39808" h="22279" extrusionOk="0">
                    <a:moveTo>
                      <a:pt x="19835" y="1"/>
                    </a:moveTo>
                    <a:cubicBezTo>
                      <a:pt x="34740" y="1"/>
                      <a:pt x="39808" y="21890"/>
                      <a:pt x="19835" y="22096"/>
                    </a:cubicBezTo>
                    <a:cubicBezTo>
                      <a:pt x="0" y="22278"/>
                      <a:pt x="4748" y="1"/>
                      <a:pt x="19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0">
                <a:extLst>
                  <a:ext uri="{FF2B5EF4-FFF2-40B4-BE49-F238E27FC236}">
                    <a16:creationId xmlns:a16="http://schemas.microsoft.com/office/drawing/2014/main" id="{F5353A0E-328C-6BD1-A231-CAE150EE56A1}"/>
                  </a:ext>
                </a:extLst>
              </p:cNvPr>
              <p:cNvSpPr/>
              <p:nvPr/>
            </p:nvSpPr>
            <p:spPr>
              <a:xfrm>
                <a:off x="3961811" y="604719"/>
                <a:ext cx="1714600" cy="1120604"/>
              </a:xfrm>
              <a:custGeom>
                <a:avLst/>
                <a:gdLst/>
                <a:ahLst/>
                <a:cxnLst/>
                <a:rect l="l" t="t" r="r" b="b"/>
                <a:pathLst>
                  <a:path w="30176" h="19722" extrusionOk="0">
                    <a:moveTo>
                      <a:pt x="16389" y="1"/>
                    </a:moveTo>
                    <a:cubicBezTo>
                      <a:pt x="20795" y="1"/>
                      <a:pt x="24355" y="1941"/>
                      <a:pt x="26661" y="4634"/>
                    </a:cubicBezTo>
                    <a:cubicBezTo>
                      <a:pt x="30176" y="11071"/>
                      <a:pt x="27254" y="19562"/>
                      <a:pt x="13970" y="19699"/>
                    </a:cubicBezTo>
                    <a:cubicBezTo>
                      <a:pt x="10295" y="19722"/>
                      <a:pt x="7396" y="19083"/>
                      <a:pt x="5228" y="17987"/>
                    </a:cubicBezTo>
                    <a:cubicBezTo>
                      <a:pt x="1" y="11596"/>
                      <a:pt x="5502" y="1"/>
                      <a:pt x="16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0">
                <a:extLst>
                  <a:ext uri="{FF2B5EF4-FFF2-40B4-BE49-F238E27FC236}">
                    <a16:creationId xmlns:a16="http://schemas.microsoft.com/office/drawing/2014/main" id="{F964A7F9-22DB-2DD4-BA63-65BE34199E06}"/>
                  </a:ext>
                </a:extLst>
              </p:cNvPr>
              <p:cNvSpPr/>
              <p:nvPr/>
            </p:nvSpPr>
            <p:spPr>
              <a:xfrm>
                <a:off x="4588260" y="733134"/>
                <a:ext cx="608315" cy="226996"/>
              </a:xfrm>
              <a:custGeom>
                <a:avLst/>
                <a:gdLst/>
                <a:ahLst/>
                <a:cxnLst/>
                <a:rect l="l" t="t" r="r" b="b"/>
                <a:pathLst>
                  <a:path w="10706" h="3995" extrusionOk="0">
                    <a:moveTo>
                      <a:pt x="5364" y="3995"/>
                    </a:moveTo>
                    <a:cubicBezTo>
                      <a:pt x="8309" y="3995"/>
                      <a:pt x="10706" y="3105"/>
                      <a:pt x="10706" y="2009"/>
                    </a:cubicBezTo>
                    <a:cubicBezTo>
                      <a:pt x="10706" y="891"/>
                      <a:pt x="8309" y="0"/>
                      <a:pt x="5364" y="0"/>
                    </a:cubicBezTo>
                    <a:cubicBezTo>
                      <a:pt x="2397" y="0"/>
                      <a:pt x="0" y="891"/>
                      <a:pt x="0" y="2009"/>
                    </a:cubicBezTo>
                    <a:cubicBezTo>
                      <a:pt x="0" y="3105"/>
                      <a:pt x="2397" y="3995"/>
                      <a:pt x="5364" y="399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0">
                <a:extLst>
                  <a:ext uri="{FF2B5EF4-FFF2-40B4-BE49-F238E27FC236}">
                    <a16:creationId xmlns:a16="http://schemas.microsoft.com/office/drawing/2014/main" id="{4A2DC42F-1973-5EEC-BB91-776E0CFF693A}"/>
                  </a:ext>
                </a:extLst>
              </p:cNvPr>
              <p:cNvSpPr/>
              <p:nvPr/>
            </p:nvSpPr>
            <p:spPr>
              <a:xfrm>
                <a:off x="6081057" y="634550"/>
                <a:ext cx="66195" cy="2962254"/>
              </a:xfrm>
              <a:custGeom>
                <a:avLst/>
                <a:gdLst/>
                <a:ahLst/>
                <a:cxnLst/>
                <a:rect l="l" t="t" r="r" b="b"/>
                <a:pathLst>
                  <a:path w="1165" h="52134" extrusionOk="0">
                    <a:moveTo>
                      <a:pt x="594" y="1"/>
                    </a:moveTo>
                    <a:lnTo>
                      <a:pt x="594" y="1"/>
                    </a:lnTo>
                    <a:cubicBezTo>
                      <a:pt x="913" y="1"/>
                      <a:pt x="1164" y="275"/>
                      <a:pt x="1164" y="594"/>
                    </a:cubicBezTo>
                    <a:lnTo>
                      <a:pt x="1164" y="52134"/>
                    </a:lnTo>
                    <a:lnTo>
                      <a:pt x="0" y="52134"/>
                    </a:lnTo>
                    <a:lnTo>
                      <a:pt x="0" y="594"/>
                    </a:lnTo>
                    <a:cubicBezTo>
                      <a:pt x="0" y="275"/>
                      <a:pt x="251" y="1"/>
                      <a:pt x="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0">
                <a:extLst>
                  <a:ext uri="{FF2B5EF4-FFF2-40B4-BE49-F238E27FC236}">
                    <a16:creationId xmlns:a16="http://schemas.microsoft.com/office/drawing/2014/main" id="{51DFFCE3-6D4E-A2DC-2ACF-846C88B9E04D}"/>
                  </a:ext>
                </a:extLst>
              </p:cNvPr>
              <p:cNvSpPr/>
              <p:nvPr/>
            </p:nvSpPr>
            <p:spPr>
              <a:xfrm>
                <a:off x="6147197" y="616424"/>
                <a:ext cx="1234755" cy="1204868"/>
              </a:xfrm>
              <a:custGeom>
                <a:avLst/>
                <a:gdLst/>
                <a:ahLst/>
                <a:cxnLst/>
                <a:rect l="l" t="t" r="r" b="b"/>
                <a:pathLst>
                  <a:path w="21731" h="21205" extrusionOk="0">
                    <a:moveTo>
                      <a:pt x="0" y="4679"/>
                    </a:moveTo>
                    <a:cubicBezTo>
                      <a:pt x="8994" y="0"/>
                      <a:pt x="10569" y="8833"/>
                      <a:pt x="21730" y="8651"/>
                    </a:cubicBezTo>
                    <a:lnTo>
                      <a:pt x="21023" y="17712"/>
                    </a:lnTo>
                    <a:cubicBezTo>
                      <a:pt x="8560" y="21205"/>
                      <a:pt x="9108" y="10271"/>
                      <a:pt x="0" y="1590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11" name="Google Shape;1811;p50">
            <a:extLst>
              <a:ext uri="{FF2B5EF4-FFF2-40B4-BE49-F238E27FC236}">
                <a16:creationId xmlns:a16="http://schemas.microsoft.com/office/drawing/2014/main" id="{DF01F120-F447-A862-AF33-171F87538B87}"/>
              </a:ext>
            </a:extLst>
          </p:cNvPr>
          <p:cNvGrpSpPr/>
          <p:nvPr/>
        </p:nvGrpSpPr>
        <p:grpSpPr>
          <a:xfrm>
            <a:off x="8137703" y="211299"/>
            <a:ext cx="890914" cy="656393"/>
            <a:chOff x="615049" y="-2153927"/>
            <a:chExt cx="1417751" cy="1044546"/>
          </a:xfrm>
        </p:grpSpPr>
        <p:sp>
          <p:nvSpPr>
            <p:cNvPr id="1812" name="Google Shape;1812;p50">
              <a:extLst>
                <a:ext uri="{FF2B5EF4-FFF2-40B4-BE49-F238E27FC236}">
                  <a16:creationId xmlns:a16="http://schemas.microsoft.com/office/drawing/2014/main" id="{93268BF7-AE52-E406-B77F-ACD7AD693913}"/>
                </a:ext>
              </a:extLst>
            </p:cNvPr>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0">
              <a:extLst>
                <a:ext uri="{FF2B5EF4-FFF2-40B4-BE49-F238E27FC236}">
                  <a16:creationId xmlns:a16="http://schemas.microsoft.com/office/drawing/2014/main" id="{94B55620-7AE6-CFC9-6543-798EF96E0834}"/>
                </a:ext>
              </a:extLst>
            </p:cNvPr>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4" name="Google Shape;1814;p50">
            <a:extLst>
              <a:ext uri="{FF2B5EF4-FFF2-40B4-BE49-F238E27FC236}">
                <a16:creationId xmlns:a16="http://schemas.microsoft.com/office/drawing/2014/main" id="{E9F370FF-A4FC-9E9A-7EDC-BE3E7E36FF11}"/>
              </a:ext>
            </a:extLst>
          </p:cNvPr>
          <p:cNvGrpSpPr/>
          <p:nvPr/>
        </p:nvGrpSpPr>
        <p:grpSpPr>
          <a:xfrm>
            <a:off x="8272751" y="3696952"/>
            <a:ext cx="620829" cy="656401"/>
            <a:chOff x="5199550" y="837750"/>
            <a:chExt cx="292775" cy="309550"/>
          </a:xfrm>
        </p:grpSpPr>
        <p:sp>
          <p:nvSpPr>
            <p:cNvPr id="1815" name="Google Shape;1815;p50">
              <a:extLst>
                <a:ext uri="{FF2B5EF4-FFF2-40B4-BE49-F238E27FC236}">
                  <a16:creationId xmlns:a16="http://schemas.microsoft.com/office/drawing/2014/main" id="{DD88BD2E-372A-4303-B0EA-0F673227439C}"/>
                </a:ext>
              </a:extLst>
            </p:cNvPr>
            <p:cNvSpPr/>
            <p:nvPr/>
          </p:nvSpPr>
          <p:spPr>
            <a:xfrm>
              <a:off x="5363900" y="837750"/>
              <a:ext cx="93050" cy="75225"/>
            </a:xfrm>
            <a:custGeom>
              <a:avLst/>
              <a:gdLst/>
              <a:ahLst/>
              <a:cxnLst/>
              <a:rect l="l" t="t" r="r" b="b"/>
              <a:pathLst>
                <a:path w="3722" h="3009" extrusionOk="0">
                  <a:moveTo>
                    <a:pt x="1737" y="0"/>
                  </a:moveTo>
                  <a:cubicBezTo>
                    <a:pt x="971" y="0"/>
                    <a:pt x="580" y="332"/>
                    <a:pt x="138" y="1336"/>
                  </a:cubicBezTo>
                  <a:cubicBezTo>
                    <a:pt x="69" y="1495"/>
                    <a:pt x="1" y="1678"/>
                    <a:pt x="92" y="1838"/>
                  </a:cubicBezTo>
                  <a:cubicBezTo>
                    <a:pt x="138" y="1952"/>
                    <a:pt x="229" y="2020"/>
                    <a:pt x="320" y="2066"/>
                  </a:cubicBezTo>
                  <a:cubicBezTo>
                    <a:pt x="731" y="2340"/>
                    <a:pt x="1119" y="2591"/>
                    <a:pt x="1530" y="2865"/>
                  </a:cubicBezTo>
                  <a:cubicBezTo>
                    <a:pt x="1621" y="2910"/>
                    <a:pt x="1712" y="2979"/>
                    <a:pt x="1804" y="3002"/>
                  </a:cubicBezTo>
                  <a:cubicBezTo>
                    <a:pt x="1830" y="3007"/>
                    <a:pt x="1857" y="3009"/>
                    <a:pt x="1883" y="3009"/>
                  </a:cubicBezTo>
                  <a:cubicBezTo>
                    <a:pt x="2103" y="3009"/>
                    <a:pt x="2303" y="2848"/>
                    <a:pt x="2466" y="2705"/>
                  </a:cubicBezTo>
                  <a:cubicBezTo>
                    <a:pt x="2808" y="2385"/>
                    <a:pt x="3150" y="2089"/>
                    <a:pt x="3470" y="1769"/>
                  </a:cubicBezTo>
                  <a:cubicBezTo>
                    <a:pt x="3539" y="1701"/>
                    <a:pt x="3630" y="1632"/>
                    <a:pt x="3653" y="1541"/>
                  </a:cubicBezTo>
                  <a:cubicBezTo>
                    <a:pt x="3721" y="1427"/>
                    <a:pt x="3675" y="1290"/>
                    <a:pt x="3653" y="1153"/>
                  </a:cubicBezTo>
                  <a:cubicBezTo>
                    <a:pt x="3561" y="811"/>
                    <a:pt x="3447" y="445"/>
                    <a:pt x="3150" y="263"/>
                  </a:cubicBezTo>
                  <a:cubicBezTo>
                    <a:pt x="3014" y="171"/>
                    <a:pt x="2831" y="126"/>
                    <a:pt x="2671" y="103"/>
                  </a:cubicBezTo>
                  <a:cubicBezTo>
                    <a:pt x="2305" y="39"/>
                    <a:pt x="1999" y="0"/>
                    <a:pt x="1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0">
              <a:extLst>
                <a:ext uri="{FF2B5EF4-FFF2-40B4-BE49-F238E27FC236}">
                  <a16:creationId xmlns:a16="http://schemas.microsoft.com/office/drawing/2014/main" id="{4F30ACE9-DAA7-75BA-FA25-197FFEF4C6C3}"/>
                </a:ext>
              </a:extLst>
            </p:cNvPr>
            <p:cNvSpPr/>
            <p:nvPr/>
          </p:nvSpPr>
          <p:spPr>
            <a:xfrm>
              <a:off x="5210400" y="954125"/>
              <a:ext cx="197475" cy="173250"/>
            </a:xfrm>
            <a:custGeom>
              <a:avLst/>
              <a:gdLst/>
              <a:ahLst/>
              <a:cxnLst/>
              <a:rect l="l" t="t" r="r" b="b"/>
              <a:pathLst>
                <a:path w="7899" h="6930" extrusionOk="0">
                  <a:moveTo>
                    <a:pt x="4293" y="1"/>
                  </a:moveTo>
                  <a:cubicBezTo>
                    <a:pt x="4088" y="1"/>
                    <a:pt x="3885" y="79"/>
                    <a:pt x="3698" y="173"/>
                  </a:cubicBezTo>
                  <a:cubicBezTo>
                    <a:pt x="2101" y="903"/>
                    <a:pt x="1" y="2455"/>
                    <a:pt x="1165" y="4418"/>
                  </a:cubicBezTo>
                  <a:cubicBezTo>
                    <a:pt x="1530" y="4989"/>
                    <a:pt x="2055" y="5445"/>
                    <a:pt x="2603" y="5879"/>
                  </a:cubicBezTo>
                  <a:cubicBezTo>
                    <a:pt x="2922" y="6153"/>
                    <a:pt x="3265" y="6404"/>
                    <a:pt x="3607" y="6678"/>
                  </a:cubicBezTo>
                  <a:cubicBezTo>
                    <a:pt x="3744" y="6792"/>
                    <a:pt x="3904" y="6929"/>
                    <a:pt x="4086" y="6929"/>
                  </a:cubicBezTo>
                  <a:cubicBezTo>
                    <a:pt x="4315" y="6929"/>
                    <a:pt x="4497" y="6769"/>
                    <a:pt x="4657" y="6632"/>
                  </a:cubicBezTo>
                  <a:lnTo>
                    <a:pt x="6894" y="4555"/>
                  </a:lnTo>
                  <a:cubicBezTo>
                    <a:pt x="7122" y="4350"/>
                    <a:pt x="7350" y="4144"/>
                    <a:pt x="7487" y="3893"/>
                  </a:cubicBezTo>
                  <a:cubicBezTo>
                    <a:pt x="7898" y="3231"/>
                    <a:pt x="7738" y="2296"/>
                    <a:pt x="7145" y="1816"/>
                  </a:cubicBezTo>
                  <a:cubicBezTo>
                    <a:pt x="6643" y="1428"/>
                    <a:pt x="5981" y="1337"/>
                    <a:pt x="5524" y="926"/>
                  </a:cubicBezTo>
                  <a:cubicBezTo>
                    <a:pt x="5159" y="629"/>
                    <a:pt x="4908" y="104"/>
                    <a:pt x="4429" y="13"/>
                  </a:cubicBezTo>
                  <a:cubicBezTo>
                    <a:pt x="4383" y="5"/>
                    <a:pt x="4338" y="1"/>
                    <a:pt x="4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0">
              <a:extLst>
                <a:ext uri="{FF2B5EF4-FFF2-40B4-BE49-F238E27FC236}">
                  <a16:creationId xmlns:a16="http://schemas.microsoft.com/office/drawing/2014/main" id="{3358F2FC-50A5-76DF-3C92-3BB074B8D2C6}"/>
                </a:ext>
              </a:extLst>
            </p:cNvPr>
            <p:cNvSpPr/>
            <p:nvPr/>
          </p:nvSpPr>
          <p:spPr>
            <a:xfrm>
              <a:off x="5199550" y="1032575"/>
              <a:ext cx="103325" cy="89650"/>
            </a:xfrm>
            <a:custGeom>
              <a:avLst/>
              <a:gdLst/>
              <a:ahLst/>
              <a:cxnLst/>
              <a:rect l="l" t="t" r="r" b="b"/>
              <a:pathLst>
                <a:path w="4133" h="3586" extrusionOk="0">
                  <a:moveTo>
                    <a:pt x="3140" y="0"/>
                  </a:moveTo>
                  <a:cubicBezTo>
                    <a:pt x="2921" y="0"/>
                    <a:pt x="2693" y="42"/>
                    <a:pt x="2489" y="93"/>
                  </a:cubicBezTo>
                  <a:cubicBezTo>
                    <a:pt x="2078" y="207"/>
                    <a:pt x="1667" y="367"/>
                    <a:pt x="1370" y="664"/>
                  </a:cubicBezTo>
                  <a:cubicBezTo>
                    <a:pt x="1142" y="847"/>
                    <a:pt x="982" y="1098"/>
                    <a:pt x="777" y="1303"/>
                  </a:cubicBezTo>
                  <a:cubicBezTo>
                    <a:pt x="593" y="1487"/>
                    <a:pt x="354" y="1653"/>
                    <a:pt x="94" y="1653"/>
                  </a:cubicBezTo>
                  <a:cubicBezTo>
                    <a:pt x="63" y="1653"/>
                    <a:pt x="32" y="1650"/>
                    <a:pt x="1" y="1645"/>
                  </a:cubicBezTo>
                  <a:lnTo>
                    <a:pt x="1" y="1645"/>
                  </a:lnTo>
                  <a:lnTo>
                    <a:pt x="366" y="3403"/>
                  </a:lnTo>
                  <a:cubicBezTo>
                    <a:pt x="676" y="3524"/>
                    <a:pt x="1012" y="3586"/>
                    <a:pt x="1347" y="3586"/>
                  </a:cubicBezTo>
                  <a:cubicBezTo>
                    <a:pt x="1900" y="3586"/>
                    <a:pt x="2450" y="3416"/>
                    <a:pt x="2877" y="3061"/>
                  </a:cubicBezTo>
                  <a:cubicBezTo>
                    <a:pt x="3219" y="2764"/>
                    <a:pt x="3470" y="2376"/>
                    <a:pt x="3699" y="1988"/>
                  </a:cubicBezTo>
                  <a:cubicBezTo>
                    <a:pt x="3858" y="1714"/>
                    <a:pt x="3995" y="1440"/>
                    <a:pt x="4064" y="1143"/>
                  </a:cubicBezTo>
                  <a:cubicBezTo>
                    <a:pt x="4132" y="824"/>
                    <a:pt x="4087" y="481"/>
                    <a:pt x="3858" y="253"/>
                  </a:cubicBezTo>
                  <a:cubicBezTo>
                    <a:pt x="3669" y="64"/>
                    <a:pt x="3411" y="0"/>
                    <a:pt x="3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0">
              <a:extLst>
                <a:ext uri="{FF2B5EF4-FFF2-40B4-BE49-F238E27FC236}">
                  <a16:creationId xmlns:a16="http://schemas.microsoft.com/office/drawing/2014/main" id="{7551D74D-4FA2-EC9B-1246-1E0E3C82EACE}"/>
                </a:ext>
              </a:extLst>
            </p:cNvPr>
            <p:cNvSpPr/>
            <p:nvPr/>
          </p:nvSpPr>
          <p:spPr>
            <a:xfrm>
              <a:off x="5286300" y="912775"/>
              <a:ext cx="78200" cy="98750"/>
            </a:xfrm>
            <a:custGeom>
              <a:avLst/>
              <a:gdLst/>
              <a:ahLst/>
              <a:cxnLst/>
              <a:rect l="l" t="t" r="r" b="b"/>
              <a:pathLst>
                <a:path w="3128" h="3950" extrusionOk="0">
                  <a:moveTo>
                    <a:pt x="1781" y="1"/>
                  </a:moveTo>
                  <a:lnTo>
                    <a:pt x="731" y="457"/>
                  </a:lnTo>
                  <a:cubicBezTo>
                    <a:pt x="571" y="822"/>
                    <a:pt x="411" y="1165"/>
                    <a:pt x="229" y="1530"/>
                  </a:cubicBezTo>
                  <a:cubicBezTo>
                    <a:pt x="114" y="1781"/>
                    <a:pt x="0" y="2032"/>
                    <a:pt x="0" y="2283"/>
                  </a:cubicBezTo>
                  <a:cubicBezTo>
                    <a:pt x="0" y="2671"/>
                    <a:pt x="229" y="3014"/>
                    <a:pt x="480" y="3288"/>
                  </a:cubicBezTo>
                  <a:cubicBezTo>
                    <a:pt x="754" y="3562"/>
                    <a:pt x="1073" y="3790"/>
                    <a:pt x="1416" y="3950"/>
                  </a:cubicBezTo>
                  <a:cubicBezTo>
                    <a:pt x="2055" y="3265"/>
                    <a:pt x="2602" y="2466"/>
                    <a:pt x="3013" y="1599"/>
                  </a:cubicBezTo>
                  <a:cubicBezTo>
                    <a:pt x="3059" y="1462"/>
                    <a:pt x="3127" y="1325"/>
                    <a:pt x="3082" y="1188"/>
                  </a:cubicBezTo>
                  <a:cubicBezTo>
                    <a:pt x="3059" y="1096"/>
                    <a:pt x="2990" y="1028"/>
                    <a:pt x="2922" y="937"/>
                  </a:cubicBezTo>
                  <a:cubicBezTo>
                    <a:pt x="2602" y="571"/>
                    <a:pt x="2192" y="252"/>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0">
              <a:extLst>
                <a:ext uri="{FF2B5EF4-FFF2-40B4-BE49-F238E27FC236}">
                  <a16:creationId xmlns:a16="http://schemas.microsoft.com/office/drawing/2014/main" id="{05D053DD-0A69-B41A-7272-80649C9A6D42}"/>
                </a:ext>
              </a:extLst>
            </p:cNvPr>
            <p:cNvSpPr/>
            <p:nvPr/>
          </p:nvSpPr>
          <p:spPr>
            <a:xfrm>
              <a:off x="5314725" y="1071900"/>
              <a:ext cx="86300" cy="63400"/>
            </a:xfrm>
            <a:custGeom>
              <a:avLst/>
              <a:gdLst/>
              <a:ahLst/>
              <a:cxnLst/>
              <a:rect l="l" t="t" r="r" b="b"/>
              <a:pathLst>
                <a:path w="3452" h="2536" extrusionOk="0">
                  <a:moveTo>
                    <a:pt x="1507" y="1"/>
                  </a:moveTo>
                  <a:cubicBezTo>
                    <a:pt x="0" y="1"/>
                    <a:pt x="669" y="2536"/>
                    <a:pt x="2143" y="2536"/>
                  </a:cubicBezTo>
                  <a:cubicBezTo>
                    <a:pt x="2219" y="2536"/>
                    <a:pt x="2298" y="2529"/>
                    <a:pt x="2378" y="2515"/>
                  </a:cubicBezTo>
                  <a:cubicBezTo>
                    <a:pt x="2881" y="2423"/>
                    <a:pt x="3428" y="2013"/>
                    <a:pt x="3451" y="1465"/>
                  </a:cubicBezTo>
                  <a:cubicBezTo>
                    <a:pt x="3451" y="871"/>
                    <a:pt x="2173" y="50"/>
                    <a:pt x="1602" y="4"/>
                  </a:cubicBezTo>
                  <a:cubicBezTo>
                    <a:pt x="1570" y="2"/>
                    <a:pt x="1538" y="1"/>
                    <a:pt x="1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0">
              <a:extLst>
                <a:ext uri="{FF2B5EF4-FFF2-40B4-BE49-F238E27FC236}">
                  <a16:creationId xmlns:a16="http://schemas.microsoft.com/office/drawing/2014/main" id="{C43DA728-137E-8051-C594-4C965AC46CB6}"/>
                </a:ext>
              </a:extLst>
            </p:cNvPr>
            <p:cNvSpPr/>
            <p:nvPr/>
          </p:nvSpPr>
          <p:spPr>
            <a:xfrm>
              <a:off x="5435925" y="1093600"/>
              <a:ext cx="56400" cy="53700"/>
            </a:xfrm>
            <a:custGeom>
              <a:avLst/>
              <a:gdLst/>
              <a:ahLst/>
              <a:cxnLst/>
              <a:rect l="l" t="t" r="r" b="b"/>
              <a:pathLst>
                <a:path w="2256" h="2148" extrusionOk="0">
                  <a:moveTo>
                    <a:pt x="999" y="1"/>
                  </a:moveTo>
                  <a:cubicBezTo>
                    <a:pt x="487" y="1"/>
                    <a:pt x="0" y="341"/>
                    <a:pt x="178" y="1008"/>
                  </a:cubicBezTo>
                  <a:cubicBezTo>
                    <a:pt x="201" y="1099"/>
                    <a:pt x="269" y="1167"/>
                    <a:pt x="338" y="1236"/>
                  </a:cubicBezTo>
                  <a:cubicBezTo>
                    <a:pt x="703" y="1601"/>
                    <a:pt x="1137" y="1875"/>
                    <a:pt x="1616" y="2080"/>
                  </a:cubicBezTo>
                  <a:cubicBezTo>
                    <a:pt x="1707" y="2121"/>
                    <a:pt x="1819" y="2148"/>
                    <a:pt x="1925" y="2148"/>
                  </a:cubicBezTo>
                  <a:cubicBezTo>
                    <a:pt x="2059" y="2148"/>
                    <a:pt x="2181" y="2104"/>
                    <a:pt x="2232" y="1989"/>
                  </a:cubicBezTo>
                  <a:cubicBezTo>
                    <a:pt x="2255" y="1921"/>
                    <a:pt x="2255" y="1829"/>
                    <a:pt x="2232" y="1761"/>
                  </a:cubicBezTo>
                  <a:cubicBezTo>
                    <a:pt x="2187" y="1236"/>
                    <a:pt x="2118" y="688"/>
                    <a:pt x="1753" y="300"/>
                  </a:cubicBezTo>
                  <a:cubicBezTo>
                    <a:pt x="1561" y="100"/>
                    <a:pt x="1276" y="1"/>
                    <a:pt x="9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0">
              <a:extLst>
                <a:ext uri="{FF2B5EF4-FFF2-40B4-BE49-F238E27FC236}">
                  <a16:creationId xmlns:a16="http://schemas.microsoft.com/office/drawing/2014/main" id="{7A6BE23A-331D-ACB4-DC17-433FB5849295}"/>
                </a:ext>
              </a:extLst>
            </p:cNvPr>
            <p:cNvSpPr/>
            <p:nvPr/>
          </p:nvSpPr>
          <p:spPr>
            <a:xfrm>
              <a:off x="5275450" y="861375"/>
              <a:ext cx="39400" cy="32425"/>
            </a:xfrm>
            <a:custGeom>
              <a:avLst/>
              <a:gdLst/>
              <a:ahLst/>
              <a:cxnLst/>
              <a:rect l="l" t="t" r="r" b="b"/>
              <a:pathLst>
                <a:path w="1576" h="1297" extrusionOk="0">
                  <a:moveTo>
                    <a:pt x="817" y="1"/>
                  </a:moveTo>
                  <a:cubicBezTo>
                    <a:pt x="658" y="1"/>
                    <a:pt x="513" y="45"/>
                    <a:pt x="389" y="185"/>
                  </a:cubicBezTo>
                  <a:cubicBezTo>
                    <a:pt x="1" y="642"/>
                    <a:pt x="526" y="1189"/>
                    <a:pt x="982" y="1281"/>
                  </a:cubicBezTo>
                  <a:cubicBezTo>
                    <a:pt x="1035" y="1291"/>
                    <a:pt x="1088" y="1297"/>
                    <a:pt x="1141" y="1297"/>
                  </a:cubicBezTo>
                  <a:cubicBezTo>
                    <a:pt x="1316" y="1297"/>
                    <a:pt x="1477" y="1233"/>
                    <a:pt x="1530" y="1075"/>
                  </a:cubicBezTo>
                  <a:cubicBezTo>
                    <a:pt x="1576" y="961"/>
                    <a:pt x="1553" y="847"/>
                    <a:pt x="1530" y="733"/>
                  </a:cubicBezTo>
                  <a:cubicBezTo>
                    <a:pt x="1439" y="368"/>
                    <a:pt x="1461" y="117"/>
                    <a:pt x="1051" y="25"/>
                  </a:cubicBezTo>
                  <a:cubicBezTo>
                    <a:pt x="970" y="11"/>
                    <a:pt x="892" y="1"/>
                    <a:pt x="8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2" name="Google Shape;1822;p50">
            <a:extLst>
              <a:ext uri="{FF2B5EF4-FFF2-40B4-BE49-F238E27FC236}">
                <a16:creationId xmlns:a16="http://schemas.microsoft.com/office/drawing/2014/main" id="{C6A5B7E8-E6FB-15CB-1D75-4A3C1015C564}"/>
              </a:ext>
            </a:extLst>
          </p:cNvPr>
          <p:cNvGrpSpPr/>
          <p:nvPr/>
        </p:nvGrpSpPr>
        <p:grpSpPr>
          <a:xfrm rot="10800000">
            <a:off x="-2948" y="2988"/>
            <a:ext cx="1889631" cy="1123661"/>
            <a:chOff x="-2420125" y="1850925"/>
            <a:chExt cx="1728532" cy="1027771"/>
          </a:xfrm>
        </p:grpSpPr>
        <p:sp>
          <p:nvSpPr>
            <p:cNvPr id="1823" name="Google Shape;1823;p50">
              <a:extLst>
                <a:ext uri="{FF2B5EF4-FFF2-40B4-BE49-F238E27FC236}">
                  <a16:creationId xmlns:a16="http://schemas.microsoft.com/office/drawing/2014/main" id="{39DB9072-0639-D1D3-996F-355EC4450616}"/>
                </a:ext>
              </a:extLst>
            </p:cNvPr>
            <p:cNvSpPr/>
            <p:nvPr/>
          </p:nvSpPr>
          <p:spPr>
            <a:xfrm>
              <a:off x="-2420125" y="1850925"/>
              <a:ext cx="1724968" cy="1027712"/>
            </a:xfrm>
            <a:custGeom>
              <a:avLst/>
              <a:gdLst/>
              <a:ahLst/>
              <a:cxnLst/>
              <a:rect l="l" t="t" r="r" b="b"/>
              <a:pathLst>
                <a:path w="123212" h="73408" extrusionOk="0">
                  <a:moveTo>
                    <a:pt x="122116" y="73407"/>
                  </a:moveTo>
                  <a:cubicBezTo>
                    <a:pt x="122824" y="69618"/>
                    <a:pt x="123212" y="65715"/>
                    <a:pt x="123212" y="61720"/>
                  </a:cubicBezTo>
                  <a:cubicBezTo>
                    <a:pt x="123212" y="59735"/>
                    <a:pt x="123120" y="57795"/>
                    <a:pt x="122938" y="55877"/>
                  </a:cubicBezTo>
                  <a:cubicBezTo>
                    <a:pt x="119970" y="24150"/>
                    <a:pt x="93379" y="1"/>
                    <a:pt x="61834" y="1"/>
                  </a:cubicBezTo>
                  <a:cubicBezTo>
                    <a:pt x="32869" y="1"/>
                    <a:pt x="7807" y="20384"/>
                    <a:pt x="1781" y="48801"/>
                  </a:cubicBezTo>
                  <a:cubicBezTo>
                    <a:pt x="1" y="57201"/>
                    <a:pt x="23" y="65532"/>
                    <a:pt x="1553" y="734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4" name="Google Shape;1824;p50">
              <a:extLst>
                <a:ext uri="{FF2B5EF4-FFF2-40B4-BE49-F238E27FC236}">
                  <a16:creationId xmlns:a16="http://schemas.microsoft.com/office/drawing/2014/main" id="{80C9A3B3-56D4-362E-8333-6B068C74419E}"/>
                </a:ext>
              </a:extLst>
            </p:cNvPr>
            <p:cNvGrpSpPr/>
            <p:nvPr/>
          </p:nvGrpSpPr>
          <p:grpSpPr>
            <a:xfrm>
              <a:off x="-2408616" y="1953834"/>
              <a:ext cx="1717023" cy="924862"/>
              <a:chOff x="-2408616" y="1953834"/>
              <a:chExt cx="1717023" cy="924862"/>
            </a:xfrm>
          </p:grpSpPr>
          <p:sp>
            <p:nvSpPr>
              <p:cNvPr id="1825" name="Google Shape;1825;p50">
                <a:extLst>
                  <a:ext uri="{FF2B5EF4-FFF2-40B4-BE49-F238E27FC236}">
                    <a16:creationId xmlns:a16="http://schemas.microsoft.com/office/drawing/2014/main" id="{E5C43476-B818-157A-EB1B-138665A7F0F6}"/>
                  </a:ext>
                </a:extLst>
              </p:cNvPr>
              <p:cNvSpPr/>
              <p:nvPr/>
            </p:nvSpPr>
            <p:spPr>
              <a:xfrm>
                <a:off x="-1816115" y="2013605"/>
                <a:ext cx="1124522" cy="865046"/>
              </a:xfrm>
              <a:custGeom>
                <a:avLst/>
                <a:gdLst/>
                <a:ahLst/>
                <a:cxnLst/>
                <a:rect l="l" t="t" r="r" b="b"/>
                <a:pathLst>
                  <a:path w="80323" h="61789" extrusionOk="0">
                    <a:moveTo>
                      <a:pt x="79204" y="50535"/>
                    </a:moveTo>
                    <a:cubicBezTo>
                      <a:pt x="80323" y="48002"/>
                      <a:pt x="77515" y="46198"/>
                      <a:pt x="79090" y="44190"/>
                    </a:cubicBezTo>
                    <a:lnTo>
                      <a:pt x="79798" y="44235"/>
                    </a:lnTo>
                    <a:cubicBezTo>
                      <a:pt x="78086" y="25884"/>
                      <a:pt x="68454" y="10066"/>
                      <a:pt x="54507" y="0"/>
                    </a:cubicBezTo>
                    <a:cubicBezTo>
                      <a:pt x="53389" y="91"/>
                      <a:pt x="52841" y="388"/>
                      <a:pt x="52019" y="1666"/>
                    </a:cubicBezTo>
                    <a:lnTo>
                      <a:pt x="48664" y="1666"/>
                    </a:lnTo>
                    <a:cubicBezTo>
                      <a:pt x="49372" y="2579"/>
                      <a:pt x="49600" y="1917"/>
                      <a:pt x="50262" y="3310"/>
                    </a:cubicBezTo>
                    <a:lnTo>
                      <a:pt x="48892" y="3287"/>
                    </a:lnTo>
                    <a:cubicBezTo>
                      <a:pt x="48207" y="3173"/>
                      <a:pt x="47454" y="2990"/>
                      <a:pt x="46769" y="2922"/>
                    </a:cubicBezTo>
                    <a:cubicBezTo>
                      <a:pt x="45651" y="2785"/>
                      <a:pt x="45925" y="3127"/>
                      <a:pt x="45149" y="3538"/>
                    </a:cubicBezTo>
                    <a:cubicBezTo>
                      <a:pt x="43665" y="2648"/>
                      <a:pt x="42729" y="3447"/>
                      <a:pt x="41383" y="4086"/>
                    </a:cubicBezTo>
                    <a:cubicBezTo>
                      <a:pt x="38758" y="5318"/>
                      <a:pt x="39191" y="4268"/>
                      <a:pt x="37525" y="4474"/>
                    </a:cubicBezTo>
                    <a:cubicBezTo>
                      <a:pt x="36589" y="4588"/>
                      <a:pt x="36361" y="5136"/>
                      <a:pt x="35882" y="5455"/>
                    </a:cubicBezTo>
                    <a:cubicBezTo>
                      <a:pt x="34786" y="6254"/>
                      <a:pt x="33462" y="6802"/>
                      <a:pt x="32275" y="5547"/>
                    </a:cubicBezTo>
                    <a:cubicBezTo>
                      <a:pt x="31796" y="5022"/>
                      <a:pt x="32161" y="4451"/>
                      <a:pt x="32412" y="3903"/>
                    </a:cubicBezTo>
                    <a:cubicBezTo>
                      <a:pt x="33576" y="4109"/>
                      <a:pt x="32823" y="4748"/>
                      <a:pt x="34604" y="4611"/>
                    </a:cubicBezTo>
                    <a:cubicBezTo>
                      <a:pt x="35014" y="2214"/>
                      <a:pt x="34878" y="2511"/>
                      <a:pt x="32709" y="1780"/>
                    </a:cubicBezTo>
                    <a:cubicBezTo>
                      <a:pt x="31340" y="1324"/>
                      <a:pt x="29947" y="1050"/>
                      <a:pt x="28418" y="936"/>
                    </a:cubicBezTo>
                    <a:cubicBezTo>
                      <a:pt x="26775" y="845"/>
                      <a:pt x="25337" y="1073"/>
                      <a:pt x="23944" y="1621"/>
                    </a:cubicBezTo>
                    <a:cubicBezTo>
                      <a:pt x="21684" y="2511"/>
                      <a:pt x="21913" y="2716"/>
                      <a:pt x="21502" y="3835"/>
                    </a:cubicBezTo>
                    <a:lnTo>
                      <a:pt x="21365" y="4177"/>
                    </a:lnTo>
                    <a:cubicBezTo>
                      <a:pt x="19950" y="4930"/>
                      <a:pt x="16663" y="5706"/>
                      <a:pt x="16800" y="7624"/>
                    </a:cubicBezTo>
                    <a:cubicBezTo>
                      <a:pt x="17964" y="8286"/>
                      <a:pt x="19356" y="7738"/>
                      <a:pt x="20292" y="8537"/>
                    </a:cubicBezTo>
                    <a:cubicBezTo>
                      <a:pt x="21821" y="9815"/>
                      <a:pt x="20794" y="10317"/>
                      <a:pt x="21570" y="11458"/>
                    </a:cubicBezTo>
                    <a:cubicBezTo>
                      <a:pt x="22346" y="12075"/>
                      <a:pt x="22986" y="11207"/>
                      <a:pt x="23556" y="10545"/>
                    </a:cubicBezTo>
                    <a:cubicBezTo>
                      <a:pt x="25291" y="8514"/>
                      <a:pt x="24469" y="9815"/>
                      <a:pt x="25542" y="8788"/>
                    </a:cubicBezTo>
                    <a:cubicBezTo>
                      <a:pt x="25154" y="7829"/>
                      <a:pt x="25017" y="8308"/>
                      <a:pt x="24515" y="7464"/>
                    </a:cubicBezTo>
                    <a:cubicBezTo>
                      <a:pt x="24789" y="6551"/>
                      <a:pt x="25519" y="6049"/>
                      <a:pt x="26386" y="5661"/>
                    </a:cubicBezTo>
                    <a:cubicBezTo>
                      <a:pt x="26683" y="6848"/>
                      <a:pt x="26044" y="7236"/>
                      <a:pt x="26775" y="7966"/>
                    </a:cubicBezTo>
                    <a:cubicBezTo>
                      <a:pt x="27436" y="8651"/>
                      <a:pt x="27733" y="8286"/>
                      <a:pt x="28304" y="9290"/>
                    </a:cubicBezTo>
                    <a:cubicBezTo>
                      <a:pt x="28030" y="10751"/>
                      <a:pt x="25747" y="11983"/>
                      <a:pt x="24127" y="12440"/>
                    </a:cubicBezTo>
                    <a:cubicBezTo>
                      <a:pt x="19836" y="13604"/>
                      <a:pt x="20292" y="10568"/>
                      <a:pt x="19790" y="10112"/>
                    </a:cubicBezTo>
                    <a:cubicBezTo>
                      <a:pt x="18603" y="9678"/>
                      <a:pt x="17918" y="9678"/>
                      <a:pt x="17462" y="10774"/>
                    </a:cubicBezTo>
                    <a:cubicBezTo>
                      <a:pt x="17827" y="11983"/>
                      <a:pt x="18557" y="11253"/>
                      <a:pt x="18489" y="13444"/>
                    </a:cubicBezTo>
                    <a:cubicBezTo>
                      <a:pt x="17485" y="13604"/>
                      <a:pt x="17485" y="13284"/>
                      <a:pt x="16709" y="13855"/>
                    </a:cubicBezTo>
                    <a:cubicBezTo>
                      <a:pt x="14403" y="15613"/>
                      <a:pt x="15362" y="14471"/>
                      <a:pt x="14061" y="15156"/>
                    </a:cubicBezTo>
                    <a:cubicBezTo>
                      <a:pt x="13308" y="15521"/>
                      <a:pt x="13627" y="15613"/>
                      <a:pt x="13125" y="16206"/>
                    </a:cubicBezTo>
                    <a:cubicBezTo>
                      <a:pt x="12166" y="16137"/>
                      <a:pt x="12326" y="15978"/>
                      <a:pt x="11847" y="16366"/>
                    </a:cubicBezTo>
                    <a:cubicBezTo>
                      <a:pt x="12737" y="16777"/>
                      <a:pt x="12965" y="17096"/>
                      <a:pt x="13513" y="18123"/>
                    </a:cubicBezTo>
                    <a:cubicBezTo>
                      <a:pt x="8857" y="19082"/>
                      <a:pt x="5867" y="18397"/>
                      <a:pt x="8491" y="24104"/>
                    </a:cubicBezTo>
                    <a:lnTo>
                      <a:pt x="12554" y="24240"/>
                    </a:lnTo>
                    <a:cubicBezTo>
                      <a:pt x="13650" y="21593"/>
                      <a:pt x="13947" y="19196"/>
                      <a:pt x="16435" y="18671"/>
                    </a:cubicBezTo>
                    <a:cubicBezTo>
                      <a:pt x="18375" y="18260"/>
                      <a:pt x="20018" y="18625"/>
                      <a:pt x="21479" y="19721"/>
                    </a:cubicBezTo>
                    <a:cubicBezTo>
                      <a:pt x="21776" y="19926"/>
                      <a:pt x="23214" y="20862"/>
                      <a:pt x="23328" y="20999"/>
                    </a:cubicBezTo>
                    <a:cubicBezTo>
                      <a:pt x="24013" y="22026"/>
                      <a:pt x="22666" y="22437"/>
                      <a:pt x="23830" y="23145"/>
                    </a:cubicBezTo>
                    <a:cubicBezTo>
                      <a:pt x="24857" y="23784"/>
                      <a:pt x="24446" y="22460"/>
                      <a:pt x="24629" y="21775"/>
                    </a:cubicBezTo>
                    <a:cubicBezTo>
                      <a:pt x="25337" y="21730"/>
                      <a:pt x="24834" y="21844"/>
                      <a:pt x="25108" y="21867"/>
                    </a:cubicBezTo>
                    <a:cubicBezTo>
                      <a:pt x="25177" y="21867"/>
                      <a:pt x="25337" y="21867"/>
                      <a:pt x="25382" y="21867"/>
                    </a:cubicBezTo>
                    <a:lnTo>
                      <a:pt x="25633" y="20611"/>
                    </a:lnTo>
                    <a:cubicBezTo>
                      <a:pt x="24172" y="20406"/>
                      <a:pt x="23465" y="19881"/>
                      <a:pt x="22529" y="18945"/>
                    </a:cubicBezTo>
                    <a:lnTo>
                      <a:pt x="23008" y="17827"/>
                    </a:lnTo>
                    <a:cubicBezTo>
                      <a:pt x="24241" y="17941"/>
                      <a:pt x="25428" y="18831"/>
                      <a:pt x="26341" y="19516"/>
                    </a:cubicBezTo>
                    <a:cubicBezTo>
                      <a:pt x="28030" y="20771"/>
                      <a:pt x="26386" y="21867"/>
                      <a:pt x="27733" y="22985"/>
                    </a:cubicBezTo>
                    <a:cubicBezTo>
                      <a:pt x="28829" y="23647"/>
                      <a:pt x="29765" y="21844"/>
                      <a:pt x="30427" y="21159"/>
                    </a:cubicBezTo>
                    <a:lnTo>
                      <a:pt x="32572" y="21889"/>
                    </a:lnTo>
                    <a:lnTo>
                      <a:pt x="32138" y="24971"/>
                    </a:lnTo>
                    <a:cubicBezTo>
                      <a:pt x="33143" y="25108"/>
                      <a:pt x="33987" y="25541"/>
                      <a:pt x="34946" y="25085"/>
                    </a:cubicBezTo>
                    <a:cubicBezTo>
                      <a:pt x="35836" y="24651"/>
                      <a:pt x="36247" y="24149"/>
                      <a:pt x="37525" y="24400"/>
                    </a:cubicBezTo>
                    <a:cubicBezTo>
                      <a:pt x="39260" y="29490"/>
                      <a:pt x="31591" y="28851"/>
                      <a:pt x="29924" y="28281"/>
                    </a:cubicBezTo>
                    <a:cubicBezTo>
                      <a:pt x="28806" y="27893"/>
                      <a:pt x="28372" y="27071"/>
                      <a:pt x="27003" y="26911"/>
                    </a:cubicBezTo>
                    <a:lnTo>
                      <a:pt x="26432" y="28235"/>
                    </a:lnTo>
                    <a:cubicBezTo>
                      <a:pt x="23739" y="27984"/>
                      <a:pt x="24424" y="27390"/>
                      <a:pt x="22666" y="26523"/>
                    </a:cubicBezTo>
                    <a:cubicBezTo>
                      <a:pt x="19881" y="25176"/>
                      <a:pt x="21525" y="25907"/>
                      <a:pt x="19927" y="23989"/>
                    </a:cubicBezTo>
                    <a:cubicBezTo>
                      <a:pt x="18306" y="23784"/>
                      <a:pt x="14654" y="24880"/>
                      <a:pt x="12783" y="25176"/>
                    </a:cubicBezTo>
                    <a:cubicBezTo>
                      <a:pt x="11116" y="25427"/>
                      <a:pt x="11094" y="24834"/>
                      <a:pt x="9519" y="25907"/>
                    </a:cubicBezTo>
                    <a:cubicBezTo>
                      <a:pt x="5159" y="28851"/>
                      <a:pt x="3219" y="33508"/>
                      <a:pt x="1096" y="38917"/>
                    </a:cubicBezTo>
                    <a:cubicBezTo>
                      <a:pt x="0" y="41747"/>
                      <a:pt x="0" y="42843"/>
                      <a:pt x="1119" y="45719"/>
                    </a:cubicBezTo>
                    <a:cubicBezTo>
                      <a:pt x="2945" y="50353"/>
                      <a:pt x="10820" y="48778"/>
                      <a:pt x="14312" y="48412"/>
                    </a:cubicBezTo>
                    <a:cubicBezTo>
                      <a:pt x="18306" y="48024"/>
                      <a:pt x="19128" y="50353"/>
                      <a:pt x="19950" y="51380"/>
                    </a:cubicBezTo>
                    <a:cubicBezTo>
                      <a:pt x="20726" y="52338"/>
                      <a:pt x="21159" y="52498"/>
                      <a:pt x="21342" y="54415"/>
                    </a:cubicBezTo>
                    <a:cubicBezTo>
                      <a:pt x="21479" y="55739"/>
                      <a:pt x="21456" y="56926"/>
                      <a:pt x="21684" y="58250"/>
                    </a:cubicBezTo>
                    <a:cubicBezTo>
                      <a:pt x="21890" y="59483"/>
                      <a:pt x="22187" y="60624"/>
                      <a:pt x="22438" y="61788"/>
                    </a:cubicBezTo>
                    <a:lnTo>
                      <a:pt x="41406" y="61788"/>
                    </a:lnTo>
                    <a:cubicBezTo>
                      <a:pt x="41109" y="60943"/>
                      <a:pt x="40949" y="59916"/>
                      <a:pt x="41565" y="58090"/>
                    </a:cubicBezTo>
                    <a:cubicBezTo>
                      <a:pt x="42113" y="56515"/>
                      <a:pt x="45720" y="50193"/>
                      <a:pt x="46747" y="48458"/>
                    </a:cubicBezTo>
                    <a:cubicBezTo>
                      <a:pt x="47956" y="46449"/>
                      <a:pt x="49257" y="46632"/>
                      <a:pt x="49189" y="43551"/>
                    </a:cubicBezTo>
                    <a:cubicBezTo>
                      <a:pt x="47317" y="43665"/>
                      <a:pt x="45012" y="44532"/>
                      <a:pt x="43323" y="44601"/>
                    </a:cubicBezTo>
                    <a:cubicBezTo>
                      <a:pt x="41976" y="44669"/>
                      <a:pt x="40949" y="42501"/>
                      <a:pt x="40424" y="40994"/>
                    </a:cubicBezTo>
                    <a:cubicBezTo>
                      <a:pt x="39191" y="37548"/>
                      <a:pt x="37183" y="33279"/>
                      <a:pt x="36544" y="31225"/>
                    </a:cubicBezTo>
                    <a:cubicBezTo>
                      <a:pt x="43642" y="36772"/>
                      <a:pt x="42684" y="40378"/>
                      <a:pt x="44807" y="41907"/>
                    </a:cubicBezTo>
                    <a:cubicBezTo>
                      <a:pt x="45879" y="42660"/>
                      <a:pt x="47637" y="42295"/>
                      <a:pt x="48824" y="41702"/>
                    </a:cubicBezTo>
                    <a:cubicBezTo>
                      <a:pt x="50285" y="40949"/>
                      <a:pt x="53001" y="37319"/>
                      <a:pt x="53069" y="36657"/>
                    </a:cubicBezTo>
                    <a:cubicBezTo>
                      <a:pt x="53115" y="35790"/>
                      <a:pt x="51768" y="34352"/>
                      <a:pt x="51106" y="33987"/>
                    </a:cubicBezTo>
                    <a:cubicBezTo>
                      <a:pt x="50034" y="33873"/>
                      <a:pt x="49303" y="34306"/>
                      <a:pt x="48573" y="34124"/>
                    </a:cubicBezTo>
                    <a:cubicBezTo>
                      <a:pt x="47728" y="33896"/>
                      <a:pt x="47751" y="33371"/>
                      <a:pt x="47272" y="32777"/>
                    </a:cubicBezTo>
                    <a:cubicBezTo>
                      <a:pt x="46153" y="31408"/>
                      <a:pt x="45172" y="32070"/>
                      <a:pt x="45560" y="29376"/>
                    </a:cubicBezTo>
                    <a:cubicBezTo>
                      <a:pt x="47477" y="29810"/>
                      <a:pt x="47979" y="30244"/>
                      <a:pt x="48847" y="31225"/>
                    </a:cubicBezTo>
                    <a:cubicBezTo>
                      <a:pt x="49486" y="31955"/>
                      <a:pt x="50695" y="32686"/>
                      <a:pt x="51905" y="33005"/>
                    </a:cubicBezTo>
                    <a:cubicBezTo>
                      <a:pt x="61355" y="35607"/>
                      <a:pt x="59826" y="33850"/>
                      <a:pt x="61378" y="38324"/>
                    </a:cubicBezTo>
                    <a:cubicBezTo>
                      <a:pt x="62496" y="41633"/>
                      <a:pt x="61127" y="43482"/>
                      <a:pt x="63797" y="45628"/>
                    </a:cubicBezTo>
                    <a:cubicBezTo>
                      <a:pt x="64185" y="45924"/>
                      <a:pt x="64847" y="46312"/>
                      <a:pt x="65235" y="46632"/>
                    </a:cubicBezTo>
                    <a:cubicBezTo>
                      <a:pt x="65988" y="47317"/>
                      <a:pt x="65441" y="47499"/>
                      <a:pt x="66308" y="48047"/>
                    </a:cubicBezTo>
                    <a:lnTo>
                      <a:pt x="66399" y="46541"/>
                    </a:lnTo>
                    <a:cubicBezTo>
                      <a:pt x="67016" y="43665"/>
                      <a:pt x="65943" y="45263"/>
                      <a:pt x="67723" y="40104"/>
                    </a:cubicBezTo>
                    <a:cubicBezTo>
                      <a:pt x="68385" y="38187"/>
                      <a:pt x="69001" y="37045"/>
                      <a:pt x="72037" y="36566"/>
                    </a:cubicBezTo>
                    <a:cubicBezTo>
                      <a:pt x="72745" y="37274"/>
                      <a:pt x="73201" y="38940"/>
                      <a:pt x="74000" y="39807"/>
                    </a:cubicBezTo>
                    <a:cubicBezTo>
                      <a:pt x="74959" y="40857"/>
                      <a:pt x="76579" y="40789"/>
                      <a:pt x="76374" y="42752"/>
                    </a:cubicBezTo>
                    <a:cubicBezTo>
                      <a:pt x="75780" y="48024"/>
                      <a:pt x="77036" y="47089"/>
                      <a:pt x="78679" y="49713"/>
                    </a:cubicBezTo>
                    <a:cubicBezTo>
                      <a:pt x="79022" y="50284"/>
                      <a:pt x="78725" y="50056"/>
                      <a:pt x="79204" y="505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0">
                <a:extLst>
                  <a:ext uri="{FF2B5EF4-FFF2-40B4-BE49-F238E27FC236}">
                    <a16:creationId xmlns:a16="http://schemas.microsoft.com/office/drawing/2014/main" id="{C3CCB18C-99BF-ED77-0BE9-30D19A6251B6}"/>
                  </a:ext>
                </a:extLst>
              </p:cNvPr>
              <p:cNvSpPr/>
              <p:nvPr/>
            </p:nvSpPr>
            <p:spPr>
              <a:xfrm>
                <a:off x="-2408616" y="2534198"/>
                <a:ext cx="473914" cy="344498"/>
              </a:xfrm>
              <a:custGeom>
                <a:avLst/>
                <a:gdLst/>
                <a:ahLst/>
                <a:cxnLst/>
                <a:rect l="l" t="t" r="r" b="b"/>
                <a:pathLst>
                  <a:path w="33851" h="24607" extrusionOk="0">
                    <a:moveTo>
                      <a:pt x="32435" y="23236"/>
                    </a:moveTo>
                    <a:cubicBezTo>
                      <a:pt x="33850" y="19493"/>
                      <a:pt x="30974" y="19813"/>
                      <a:pt x="29924" y="18580"/>
                    </a:cubicBezTo>
                    <a:cubicBezTo>
                      <a:pt x="29399" y="17964"/>
                      <a:pt x="29285" y="17644"/>
                      <a:pt x="28715" y="17028"/>
                    </a:cubicBezTo>
                    <a:cubicBezTo>
                      <a:pt x="27391" y="17325"/>
                      <a:pt x="27277" y="18078"/>
                      <a:pt x="25519" y="18192"/>
                    </a:cubicBezTo>
                    <a:cubicBezTo>
                      <a:pt x="25953" y="12897"/>
                      <a:pt x="23990" y="17736"/>
                      <a:pt x="22141" y="15567"/>
                    </a:cubicBezTo>
                    <a:cubicBezTo>
                      <a:pt x="21228" y="14472"/>
                      <a:pt x="22209" y="13604"/>
                      <a:pt x="19402" y="11230"/>
                    </a:cubicBezTo>
                    <a:cubicBezTo>
                      <a:pt x="18580" y="10523"/>
                      <a:pt x="18306" y="10568"/>
                      <a:pt x="17873" y="9450"/>
                    </a:cubicBezTo>
                    <a:cubicBezTo>
                      <a:pt x="16777" y="6665"/>
                      <a:pt x="15955" y="7898"/>
                      <a:pt x="13193" y="7031"/>
                    </a:cubicBezTo>
                    <a:cubicBezTo>
                      <a:pt x="12166" y="6688"/>
                      <a:pt x="11733" y="6300"/>
                      <a:pt x="10568" y="6232"/>
                    </a:cubicBezTo>
                    <a:cubicBezTo>
                      <a:pt x="9975" y="6779"/>
                      <a:pt x="10500" y="6597"/>
                      <a:pt x="9701" y="7031"/>
                    </a:cubicBezTo>
                    <a:cubicBezTo>
                      <a:pt x="7441" y="8263"/>
                      <a:pt x="8720" y="8286"/>
                      <a:pt x="7259" y="9929"/>
                    </a:cubicBezTo>
                    <a:cubicBezTo>
                      <a:pt x="6734" y="9427"/>
                      <a:pt x="6049" y="8126"/>
                      <a:pt x="5273" y="8103"/>
                    </a:cubicBezTo>
                    <a:cubicBezTo>
                      <a:pt x="5068" y="8103"/>
                      <a:pt x="2808" y="9952"/>
                      <a:pt x="2625" y="7487"/>
                    </a:cubicBezTo>
                    <a:cubicBezTo>
                      <a:pt x="2557" y="6460"/>
                      <a:pt x="2831" y="5524"/>
                      <a:pt x="2580" y="3972"/>
                    </a:cubicBezTo>
                    <a:cubicBezTo>
                      <a:pt x="1050" y="4109"/>
                      <a:pt x="114" y="5205"/>
                      <a:pt x="868" y="2397"/>
                    </a:cubicBezTo>
                    <a:cubicBezTo>
                      <a:pt x="1142" y="1416"/>
                      <a:pt x="1279" y="617"/>
                      <a:pt x="1027" y="0"/>
                    </a:cubicBezTo>
                    <a:cubicBezTo>
                      <a:pt x="571" y="2192"/>
                      <a:pt x="206" y="4451"/>
                      <a:pt x="0" y="6711"/>
                    </a:cubicBezTo>
                    <a:cubicBezTo>
                      <a:pt x="69" y="6757"/>
                      <a:pt x="183" y="6825"/>
                      <a:pt x="297" y="6916"/>
                    </a:cubicBezTo>
                    <a:cubicBezTo>
                      <a:pt x="776" y="7236"/>
                      <a:pt x="1598" y="9382"/>
                      <a:pt x="2876" y="10135"/>
                    </a:cubicBezTo>
                    <a:cubicBezTo>
                      <a:pt x="3127" y="10272"/>
                      <a:pt x="3698" y="10363"/>
                      <a:pt x="3744" y="10363"/>
                    </a:cubicBezTo>
                    <a:cubicBezTo>
                      <a:pt x="4109" y="10477"/>
                      <a:pt x="4109" y="10591"/>
                      <a:pt x="4680" y="10842"/>
                    </a:cubicBezTo>
                    <a:cubicBezTo>
                      <a:pt x="4976" y="10180"/>
                      <a:pt x="4931" y="10089"/>
                      <a:pt x="5729" y="9929"/>
                    </a:cubicBezTo>
                    <a:cubicBezTo>
                      <a:pt x="6095" y="10979"/>
                      <a:pt x="5319" y="15476"/>
                      <a:pt x="5136" y="16823"/>
                    </a:cubicBezTo>
                    <a:cubicBezTo>
                      <a:pt x="4725" y="19836"/>
                      <a:pt x="4063" y="21958"/>
                      <a:pt x="6049" y="24606"/>
                    </a:cubicBezTo>
                    <a:lnTo>
                      <a:pt x="31568" y="24606"/>
                    </a:lnTo>
                    <a:cubicBezTo>
                      <a:pt x="31864" y="24332"/>
                      <a:pt x="32161" y="23921"/>
                      <a:pt x="32435" y="2323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0">
                <a:extLst>
                  <a:ext uri="{FF2B5EF4-FFF2-40B4-BE49-F238E27FC236}">
                    <a16:creationId xmlns:a16="http://schemas.microsoft.com/office/drawing/2014/main" id="{8991D2E0-DDBC-B5BA-E95B-D53EA01B60E7}"/>
                  </a:ext>
                </a:extLst>
              </p:cNvPr>
              <p:cNvSpPr/>
              <p:nvPr/>
            </p:nvSpPr>
            <p:spPr>
              <a:xfrm>
                <a:off x="-2160306" y="2029902"/>
                <a:ext cx="135184" cy="94920"/>
              </a:xfrm>
              <a:custGeom>
                <a:avLst/>
                <a:gdLst/>
                <a:ahLst/>
                <a:cxnLst/>
                <a:rect l="l" t="t" r="r" b="b"/>
                <a:pathLst>
                  <a:path w="9656" h="6780" extrusionOk="0">
                    <a:moveTo>
                      <a:pt x="3790" y="1507"/>
                    </a:moveTo>
                    <a:cubicBezTo>
                      <a:pt x="2762" y="2374"/>
                      <a:pt x="1781" y="3264"/>
                      <a:pt x="799" y="4200"/>
                    </a:cubicBezTo>
                    <a:cubicBezTo>
                      <a:pt x="526" y="4451"/>
                      <a:pt x="274" y="4702"/>
                      <a:pt x="1" y="4976"/>
                    </a:cubicBezTo>
                    <a:cubicBezTo>
                      <a:pt x="731" y="5090"/>
                      <a:pt x="1461" y="5250"/>
                      <a:pt x="2009" y="5455"/>
                    </a:cubicBezTo>
                    <a:cubicBezTo>
                      <a:pt x="3333" y="5980"/>
                      <a:pt x="3333" y="6642"/>
                      <a:pt x="5136" y="6779"/>
                    </a:cubicBezTo>
                    <a:cubicBezTo>
                      <a:pt x="5935" y="6026"/>
                      <a:pt x="6072" y="5296"/>
                      <a:pt x="7168" y="4976"/>
                    </a:cubicBezTo>
                    <a:cubicBezTo>
                      <a:pt x="8743" y="4520"/>
                      <a:pt x="9199" y="5090"/>
                      <a:pt x="9656" y="3355"/>
                    </a:cubicBezTo>
                    <a:cubicBezTo>
                      <a:pt x="7830" y="2557"/>
                      <a:pt x="6711" y="1484"/>
                      <a:pt x="5684" y="0"/>
                    </a:cubicBezTo>
                    <a:cubicBezTo>
                      <a:pt x="5045" y="502"/>
                      <a:pt x="4406" y="1004"/>
                      <a:pt x="3790" y="150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0">
                <a:extLst>
                  <a:ext uri="{FF2B5EF4-FFF2-40B4-BE49-F238E27FC236}">
                    <a16:creationId xmlns:a16="http://schemas.microsoft.com/office/drawing/2014/main" id="{F4320B65-53E2-16E5-F18F-98A0B05A7701}"/>
                  </a:ext>
                </a:extLst>
              </p:cNvPr>
              <p:cNvSpPr/>
              <p:nvPr/>
            </p:nvSpPr>
            <p:spPr>
              <a:xfrm>
                <a:off x="-2040148" y="1953834"/>
                <a:ext cx="362712" cy="200382"/>
              </a:xfrm>
              <a:custGeom>
                <a:avLst/>
                <a:gdLst/>
                <a:ahLst/>
                <a:cxnLst/>
                <a:rect l="l" t="t" r="r" b="b"/>
                <a:pathLst>
                  <a:path w="25908" h="14313" extrusionOk="0">
                    <a:moveTo>
                      <a:pt x="1" y="3333"/>
                    </a:moveTo>
                    <a:cubicBezTo>
                      <a:pt x="1758" y="2123"/>
                      <a:pt x="3584" y="1005"/>
                      <a:pt x="5456" y="1"/>
                    </a:cubicBezTo>
                    <a:cubicBezTo>
                      <a:pt x="6552" y="206"/>
                      <a:pt x="7625" y="412"/>
                      <a:pt x="8903" y="343"/>
                    </a:cubicBezTo>
                    <a:cubicBezTo>
                      <a:pt x="11779" y="206"/>
                      <a:pt x="11756" y="320"/>
                      <a:pt x="14358" y="937"/>
                    </a:cubicBezTo>
                    <a:cubicBezTo>
                      <a:pt x="17576" y="1667"/>
                      <a:pt x="19562" y="1"/>
                      <a:pt x="25908" y="1256"/>
                    </a:cubicBezTo>
                    <a:cubicBezTo>
                      <a:pt x="25497" y="2283"/>
                      <a:pt x="24629" y="2763"/>
                      <a:pt x="23831" y="3493"/>
                    </a:cubicBezTo>
                    <a:cubicBezTo>
                      <a:pt x="22393" y="4771"/>
                      <a:pt x="22758" y="4771"/>
                      <a:pt x="22187" y="5798"/>
                    </a:cubicBezTo>
                    <a:cubicBezTo>
                      <a:pt x="20886" y="8218"/>
                      <a:pt x="18375" y="6300"/>
                      <a:pt x="11619" y="11368"/>
                    </a:cubicBezTo>
                    <a:cubicBezTo>
                      <a:pt x="10090" y="12486"/>
                      <a:pt x="8538" y="13878"/>
                      <a:pt x="6483" y="14312"/>
                    </a:cubicBezTo>
                    <a:cubicBezTo>
                      <a:pt x="6072" y="14015"/>
                      <a:pt x="3858" y="11893"/>
                      <a:pt x="3950" y="10934"/>
                    </a:cubicBezTo>
                    <a:cubicBezTo>
                      <a:pt x="4041" y="10158"/>
                      <a:pt x="7054" y="6118"/>
                      <a:pt x="4771" y="4338"/>
                    </a:cubicBezTo>
                    <a:cubicBezTo>
                      <a:pt x="1621" y="1895"/>
                      <a:pt x="2649" y="3721"/>
                      <a:pt x="1" y="333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0">
                <a:extLst>
                  <a:ext uri="{FF2B5EF4-FFF2-40B4-BE49-F238E27FC236}">
                    <a16:creationId xmlns:a16="http://schemas.microsoft.com/office/drawing/2014/main" id="{FC47AD4C-BFFD-EEC0-8E5D-67F6AE4093B0}"/>
                  </a:ext>
                </a:extLst>
              </p:cNvPr>
              <p:cNvSpPr/>
              <p:nvPr/>
            </p:nvSpPr>
            <p:spPr>
              <a:xfrm>
                <a:off x="-2377295" y="2095092"/>
                <a:ext cx="340018" cy="400092"/>
              </a:xfrm>
              <a:custGeom>
                <a:avLst/>
                <a:gdLst/>
                <a:ahLst/>
                <a:cxnLst/>
                <a:rect l="l" t="t" r="r" b="b"/>
                <a:pathLst>
                  <a:path w="24287" h="28578" extrusionOk="0">
                    <a:moveTo>
                      <a:pt x="0" y="25770"/>
                    </a:moveTo>
                    <a:cubicBezTo>
                      <a:pt x="2214" y="18717"/>
                      <a:pt x="5638" y="12189"/>
                      <a:pt x="10066" y="6483"/>
                    </a:cubicBezTo>
                    <a:cubicBezTo>
                      <a:pt x="10135" y="6711"/>
                      <a:pt x="10226" y="7031"/>
                      <a:pt x="10568" y="7533"/>
                    </a:cubicBezTo>
                    <a:cubicBezTo>
                      <a:pt x="14403" y="7282"/>
                      <a:pt x="12874" y="0"/>
                      <a:pt x="18238" y="4497"/>
                    </a:cubicBezTo>
                    <a:cubicBezTo>
                      <a:pt x="19995" y="5981"/>
                      <a:pt x="19744" y="5296"/>
                      <a:pt x="21319" y="4748"/>
                    </a:cubicBezTo>
                    <a:cubicBezTo>
                      <a:pt x="22232" y="7373"/>
                      <a:pt x="24286" y="10569"/>
                      <a:pt x="24286" y="11755"/>
                    </a:cubicBezTo>
                    <a:cubicBezTo>
                      <a:pt x="21114" y="13353"/>
                      <a:pt x="21798" y="12235"/>
                      <a:pt x="20269" y="11710"/>
                    </a:cubicBezTo>
                    <a:cubicBezTo>
                      <a:pt x="19767" y="11527"/>
                      <a:pt x="19128" y="11322"/>
                      <a:pt x="18648" y="11162"/>
                    </a:cubicBezTo>
                    <a:cubicBezTo>
                      <a:pt x="17895" y="10911"/>
                      <a:pt x="15909" y="11002"/>
                      <a:pt x="15476" y="11824"/>
                    </a:cubicBezTo>
                    <a:cubicBezTo>
                      <a:pt x="15704" y="12280"/>
                      <a:pt x="14837" y="12372"/>
                      <a:pt x="16297" y="12144"/>
                    </a:cubicBezTo>
                    <a:cubicBezTo>
                      <a:pt x="16343" y="12144"/>
                      <a:pt x="17028" y="11870"/>
                      <a:pt x="17119" y="11847"/>
                    </a:cubicBezTo>
                    <a:cubicBezTo>
                      <a:pt x="17621" y="12577"/>
                      <a:pt x="17165" y="12646"/>
                      <a:pt x="18306" y="12805"/>
                    </a:cubicBezTo>
                    <a:cubicBezTo>
                      <a:pt x="19288" y="12965"/>
                      <a:pt x="19402" y="12600"/>
                      <a:pt x="20178" y="13125"/>
                    </a:cubicBezTo>
                    <a:cubicBezTo>
                      <a:pt x="20657" y="13559"/>
                      <a:pt x="21136" y="14746"/>
                      <a:pt x="19972" y="15796"/>
                    </a:cubicBezTo>
                    <a:cubicBezTo>
                      <a:pt x="18671" y="15567"/>
                      <a:pt x="18922" y="14358"/>
                      <a:pt x="17347" y="14198"/>
                    </a:cubicBezTo>
                    <a:cubicBezTo>
                      <a:pt x="16024" y="14084"/>
                      <a:pt x="14837" y="14426"/>
                      <a:pt x="14152" y="15042"/>
                    </a:cubicBezTo>
                    <a:lnTo>
                      <a:pt x="9518" y="18352"/>
                    </a:lnTo>
                    <a:cubicBezTo>
                      <a:pt x="3310" y="22871"/>
                      <a:pt x="6711" y="24104"/>
                      <a:pt x="3675" y="28578"/>
                    </a:cubicBezTo>
                    <a:cubicBezTo>
                      <a:pt x="2922" y="28007"/>
                      <a:pt x="2945" y="27163"/>
                      <a:pt x="1895" y="26455"/>
                    </a:cubicBezTo>
                    <a:cubicBezTo>
                      <a:pt x="1415" y="26135"/>
                      <a:pt x="708" y="25930"/>
                      <a:pt x="0" y="257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772;p50">
            <a:extLst>
              <a:ext uri="{FF2B5EF4-FFF2-40B4-BE49-F238E27FC236}">
                <a16:creationId xmlns:a16="http://schemas.microsoft.com/office/drawing/2014/main" id="{E845A48D-9008-42BA-9415-1CDCFEEF22D2}"/>
              </a:ext>
            </a:extLst>
          </p:cNvPr>
          <p:cNvSpPr txBox="1">
            <a:spLocks/>
          </p:cNvSpPr>
          <p:nvPr/>
        </p:nvSpPr>
        <p:spPr>
          <a:xfrm>
            <a:off x="1960724" y="2882313"/>
            <a:ext cx="5730900" cy="8991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9pPr>
          </a:lstStyle>
          <a:p>
            <a:pPr marL="0" indent="0"/>
            <a:r>
              <a:rPr lang="en-US" sz="2400" b="1" dirty="0">
                <a:solidFill>
                  <a:srgbClr val="FF5D57"/>
                </a:solidFill>
              </a:rPr>
              <a:t>You present GDG Family Not You !</a:t>
            </a:r>
          </a:p>
        </p:txBody>
      </p:sp>
    </p:spTree>
    <p:extLst>
      <p:ext uri="{BB962C8B-B14F-4D97-AF65-F5344CB8AC3E}">
        <p14:creationId xmlns:p14="http://schemas.microsoft.com/office/powerpoint/2010/main" val="2793985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grpSp>
        <p:nvGrpSpPr>
          <p:cNvPr id="1488" name="Google Shape;1488;p39"/>
          <p:cNvGrpSpPr/>
          <p:nvPr/>
        </p:nvGrpSpPr>
        <p:grpSpPr>
          <a:xfrm>
            <a:off x="7379555" y="237859"/>
            <a:ext cx="890914" cy="656393"/>
            <a:chOff x="615049" y="-2153927"/>
            <a:chExt cx="1417751" cy="1044546"/>
          </a:xfrm>
        </p:grpSpPr>
        <p:sp>
          <p:nvSpPr>
            <p:cNvPr id="1489" name="Google Shape;1489;p39"/>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9"/>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1460;p37">
            <a:extLst>
              <a:ext uri="{FF2B5EF4-FFF2-40B4-BE49-F238E27FC236}">
                <a16:creationId xmlns:a16="http://schemas.microsoft.com/office/drawing/2014/main" id="{3A1EAB8D-F5A7-49AA-909D-8601309AEB34}"/>
              </a:ext>
            </a:extLst>
          </p:cNvPr>
          <p:cNvSpPr txBox="1">
            <a:spLocks noGrp="1"/>
          </p:cNvSpPr>
          <p:nvPr>
            <p:ph type="subTitle" idx="1"/>
          </p:nvPr>
        </p:nvSpPr>
        <p:spPr>
          <a:xfrm>
            <a:off x="-107046" y="2170211"/>
            <a:ext cx="1975398" cy="40153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700" b="1" dirty="0"/>
              <a:t>Eng. Mohamed Ashraf</a:t>
            </a:r>
          </a:p>
          <a:p>
            <a:pPr marL="0" lvl="0" indent="0" rtl="0">
              <a:spcBef>
                <a:spcPts val="0"/>
              </a:spcBef>
              <a:spcAft>
                <a:spcPts val="0"/>
              </a:spcAft>
              <a:buNone/>
            </a:pPr>
            <a:r>
              <a:rPr lang="it-IT" sz="700" dirty="0"/>
              <a:t>Data Scientist</a:t>
            </a:r>
          </a:p>
          <a:p>
            <a:pPr marL="0" lvl="0" indent="0" rtl="0">
              <a:spcBef>
                <a:spcPts val="0"/>
              </a:spcBef>
              <a:spcAft>
                <a:spcPts val="0"/>
              </a:spcAft>
              <a:buNone/>
            </a:pPr>
            <a:r>
              <a:rPr lang="it-IT" sz="700" dirty="0"/>
              <a:t> ||BI Trainee @ITI</a:t>
            </a:r>
            <a:endParaRPr lang="en-US" sz="700" dirty="0"/>
          </a:p>
          <a:p>
            <a:pPr marL="0" lvl="0" indent="0" rtl="0">
              <a:spcBef>
                <a:spcPts val="0"/>
              </a:spcBef>
              <a:spcAft>
                <a:spcPts val="0"/>
              </a:spcAft>
              <a:buNone/>
            </a:pPr>
            <a:endParaRPr sz="700" b="1" dirty="0"/>
          </a:p>
        </p:txBody>
      </p:sp>
      <p:sp>
        <p:nvSpPr>
          <p:cNvPr id="66" name="Google Shape;1460;p37">
            <a:extLst>
              <a:ext uri="{FF2B5EF4-FFF2-40B4-BE49-F238E27FC236}">
                <a16:creationId xmlns:a16="http://schemas.microsoft.com/office/drawing/2014/main" id="{E3B947BB-AD7A-42B3-A954-DB9A3F140D76}"/>
              </a:ext>
            </a:extLst>
          </p:cNvPr>
          <p:cNvSpPr txBox="1">
            <a:spLocks/>
          </p:cNvSpPr>
          <p:nvPr/>
        </p:nvSpPr>
        <p:spPr>
          <a:xfrm>
            <a:off x="2091513" y="109594"/>
            <a:ext cx="5210162" cy="6073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2800" b="1" dirty="0"/>
              <a:t>Data Science &amp; AI Core Team</a:t>
            </a:r>
          </a:p>
        </p:txBody>
      </p:sp>
      <p:pic>
        <p:nvPicPr>
          <p:cNvPr id="6" name="Picture 5">
            <a:extLst>
              <a:ext uri="{FF2B5EF4-FFF2-40B4-BE49-F238E27FC236}">
                <a16:creationId xmlns:a16="http://schemas.microsoft.com/office/drawing/2014/main" id="{75FE9BDE-566A-461A-99A3-B57978074DEC}"/>
              </a:ext>
            </a:extLst>
          </p:cNvPr>
          <p:cNvPicPr>
            <a:picLocks noChangeAspect="1"/>
          </p:cNvPicPr>
          <p:nvPr/>
        </p:nvPicPr>
        <p:blipFill rotWithShape="1">
          <a:blip r:embed="rId3"/>
          <a:srcRect l="8514" t="23424" r="7618" b="28155"/>
          <a:stretch/>
        </p:blipFill>
        <p:spPr>
          <a:xfrm>
            <a:off x="253830" y="797446"/>
            <a:ext cx="1316000" cy="1350765"/>
          </a:xfrm>
          <a:prstGeom prst="ellipse">
            <a:avLst/>
          </a:prstGeom>
          <a:ln>
            <a:noFill/>
          </a:ln>
          <a:effectLst>
            <a:softEdge rad="112500"/>
          </a:effectLst>
        </p:spPr>
      </p:pic>
      <p:pic>
        <p:nvPicPr>
          <p:cNvPr id="58" name="Picture 57">
            <a:extLst>
              <a:ext uri="{FF2B5EF4-FFF2-40B4-BE49-F238E27FC236}">
                <a16:creationId xmlns:a16="http://schemas.microsoft.com/office/drawing/2014/main" id="{4B89FDC0-A6BA-49BE-9A34-CD6A6BCDE69E}"/>
              </a:ext>
            </a:extLst>
          </p:cNvPr>
          <p:cNvPicPr>
            <a:picLocks noChangeAspect="1"/>
          </p:cNvPicPr>
          <p:nvPr/>
        </p:nvPicPr>
        <p:blipFill rotWithShape="1">
          <a:blip r:embed="rId4"/>
          <a:srcRect l="9265" r="8504" b="30103"/>
          <a:stretch/>
        </p:blipFill>
        <p:spPr>
          <a:xfrm>
            <a:off x="1707061" y="843949"/>
            <a:ext cx="1316000" cy="1350765"/>
          </a:xfrm>
          <a:prstGeom prst="ellipse">
            <a:avLst/>
          </a:prstGeom>
          <a:ln>
            <a:noFill/>
          </a:ln>
          <a:effectLst>
            <a:softEdge rad="112500"/>
          </a:effectLst>
        </p:spPr>
      </p:pic>
      <p:pic>
        <p:nvPicPr>
          <p:cNvPr id="59" name="Picture 58">
            <a:extLst>
              <a:ext uri="{FF2B5EF4-FFF2-40B4-BE49-F238E27FC236}">
                <a16:creationId xmlns:a16="http://schemas.microsoft.com/office/drawing/2014/main" id="{7C595FD6-D5FA-4F6A-BC2B-650C7F603BE6}"/>
              </a:ext>
            </a:extLst>
          </p:cNvPr>
          <p:cNvPicPr>
            <a:picLocks noChangeAspect="1"/>
          </p:cNvPicPr>
          <p:nvPr/>
        </p:nvPicPr>
        <p:blipFill rotWithShape="1">
          <a:blip r:embed="rId5"/>
          <a:srcRect t="31567" r="18739" b="12828"/>
          <a:stretch/>
        </p:blipFill>
        <p:spPr>
          <a:xfrm>
            <a:off x="3056414" y="843949"/>
            <a:ext cx="1316000" cy="1350765"/>
          </a:xfrm>
          <a:prstGeom prst="ellipse">
            <a:avLst/>
          </a:prstGeom>
          <a:ln>
            <a:noFill/>
          </a:ln>
          <a:effectLst>
            <a:softEdge rad="112500"/>
          </a:effectLst>
        </p:spPr>
      </p:pic>
      <p:pic>
        <p:nvPicPr>
          <p:cNvPr id="60" name="Picture 59">
            <a:extLst>
              <a:ext uri="{FF2B5EF4-FFF2-40B4-BE49-F238E27FC236}">
                <a16:creationId xmlns:a16="http://schemas.microsoft.com/office/drawing/2014/main" id="{A760CCCE-D1D2-4E88-8F64-5281FF5C62EF}"/>
              </a:ext>
            </a:extLst>
          </p:cNvPr>
          <p:cNvPicPr>
            <a:picLocks noChangeAspect="1"/>
          </p:cNvPicPr>
          <p:nvPr/>
        </p:nvPicPr>
        <p:blipFill rotWithShape="1">
          <a:blip r:embed="rId6"/>
          <a:srcRect l="8379" t="2857" r="11654" b="25197"/>
          <a:stretch/>
        </p:blipFill>
        <p:spPr>
          <a:xfrm>
            <a:off x="4572000" y="797445"/>
            <a:ext cx="1316000" cy="1350765"/>
          </a:xfrm>
          <a:prstGeom prst="ellipse">
            <a:avLst/>
          </a:prstGeom>
          <a:ln>
            <a:noFill/>
          </a:ln>
          <a:effectLst>
            <a:softEdge rad="112500"/>
          </a:effectLst>
        </p:spPr>
      </p:pic>
      <p:pic>
        <p:nvPicPr>
          <p:cNvPr id="64" name="Picture 63">
            <a:extLst>
              <a:ext uri="{FF2B5EF4-FFF2-40B4-BE49-F238E27FC236}">
                <a16:creationId xmlns:a16="http://schemas.microsoft.com/office/drawing/2014/main" id="{6F04A2DE-C618-4CD2-86D8-6ED571EC9F68}"/>
              </a:ext>
            </a:extLst>
          </p:cNvPr>
          <p:cNvPicPr>
            <a:picLocks noChangeAspect="1"/>
          </p:cNvPicPr>
          <p:nvPr/>
        </p:nvPicPr>
        <p:blipFill rotWithShape="1">
          <a:blip r:embed="rId7"/>
          <a:srcRect l="16990" t="2066" r="16630" b="27828"/>
          <a:stretch/>
        </p:blipFill>
        <p:spPr>
          <a:xfrm>
            <a:off x="4576734" y="2995901"/>
            <a:ext cx="1316000" cy="1350765"/>
          </a:xfrm>
          <a:prstGeom prst="ellipse">
            <a:avLst/>
          </a:prstGeom>
          <a:ln>
            <a:noFill/>
          </a:ln>
          <a:effectLst>
            <a:softEdge rad="112500"/>
          </a:effectLst>
        </p:spPr>
      </p:pic>
      <p:pic>
        <p:nvPicPr>
          <p:cNvPr id="67" name="Picture 66">
            <a:extLst>
              <a:ext uri="{FF2B5EF4-FFF2-40B4-BE49-F238E27FC236}">
                <a16:creationId xmlns:a16="http://schemas.microsoft.com/office/drawing/2014/main" id="{EC68F852-6FB4-483C-B709-50FA0767DD9B}"/>
              </a:ext>
            </a:extLst>
          </p:cNvPr>
          <p:cNvPicPr>
            <a:picLocks noChangeAspect="1"/>
          </p:cNvPicPr>
          <p:nvPr/>
        </p:nvPicPr>
        <p:blipFill rotWithShape="1">
          <a:blip r:embed="rId8"/>
          <a:srcRect l="22502" t="5720" r="614" b="35155"/>
          <a:stretch/>
        </p:blipFill>
        <p:spPr>
          <a:xfrm>
            <a:off x="1580282" y="2879999"/>
            <a:ext cx="1316000" cy="1350765"/>
          </a:xfrm>
          <a:prstGeom prst="ellipse">
            <a:avLst/>
          </a:prstGeom>
          <a:ln>
            <a:noFill/>
          </a:ln>
          <a:effectLst>
            <a:softEdge rad="112500"/>
          </a:effectLst>
        </p:spPr>
      </p:pic>
      <p:pic>
        <p:nvPicPr>
          <p:cNvPr id="68" name="Picture 67">
            <a:extLst>
              <a:ext uri="{FF2B5EF4-FFF2-40B4-BE49-F238E27FC236}">
                <a16:creationId xmlns:a16="http://schemas.microsoft.com/office/drawing/2014/main" id="{6FB00168-C70A-405C-BF72-F5216D0D4FEB}"/>
              </a:ext>
            </a:extLst>
          </p:cNvPr>
          <p:cNvPicPr>
            <a:picLocks noChangeAspect="1"/>
          </p:cNvPicPr>
          <p:nvPr/>
        </p:nvPicPr>
        <p:blipFill>
          <a:blip r:embed="rId9"/>
          <a:srcRect t="7901" b="7901"/>
          <a:stretch/>
        </p:blipFill>
        <p:spPr>
          <a:xfrm>
            <a:off x="6110487" y="797444"/>
            <a:ext cx="1316000" cy="1350765"/>
          </a:xfrm>
          <a:prstGeom prst="ellipse">
            <a:avLst/>
          </a:prstGeom>
          <a:ln>
            <a:noFill/>
          </a:ln>
          <a:effectLst>
            <a:softEdge rad="112500"/>
          </a:effectLst>
        </p:spPr>
      </p:pic>
      <p:pic>
        <p:nvPicPr>
          <p:cNvPr id="69" name="Picture 68">
            <a:extLst>
              <a:ext uri="{FF2B5EF4-FFF2-40B4-BE49-F238E27FC236}">
                <a16:creationId xmlns:a16="http://schemas.microsoft.com/office/drawing/2014/main" id="{04F6130A-1254-459C-AD92-751A8D4DFA4F}"/>
              </a:ext>
            </a:extLst>
          </p:cNvPr>
          <p:cNvPicPr>
            <a:picLocks noChangeAspect="1"/>
          </p:cNvPicPr>
          <p:nvPr/>
        </p:nvPicPr>
        <p:blipFill>
          <a:blip r:embed="rId10"/>
          <a:srcRect t="7383" b="7383"/>
          <a:stretch/>
        </p:blipFill>
        <p:spPr>
          <a:xfrm>
            <a:off x="3057669" y="2887434"/>
            <a:ext cx="1316000" cy="1350765"/>
          </a:xfrm>
          <a:prstGeom prst="ellipse">
            <a:avLst/>
          </a:prstGeom>
          <a:ln>
            <a:noFill/>
          </a:ln>
          <a:effectLst>
            <a:softEdge rad="112500"/>
          </a:effectLst>
        </p:spPr>
      </p:pic>
      <p:pic>
        <p:nvPicPr>
          <p:cNvPr id="70" name="Picture 69">
            <a:extLst>
              <a:ext uri="{FF2B5EF4-FFF2-40B4-BE49-F238E27FC236}">
                <a16:creationId xmlns:a16="http://schemas.microsoft.com/office/drawing/2014/main" id="{425D6F9C-BA3F-4155-BC5A-4C2B10084EFE}"/>
              </a:ext>
            </a:extLst>
          </p:cNvPr>
          <p:cNvPicPr>
            <a:picLocks noChangeAspect="1"/>
          </p:cNvPicPr>
          <p:nvPr/>
        </p:nvPicPr>
        <p:blipFill rotWithShape="1">
          <a:blip r:embed="rId11"/>
          <a:srcRect l="-800" t="7212" r="800" b="35276"/>
          <a:stretch/>
        </p:blipFill>
        <p:spPr>
          <a:xfrm>
            <a:off x="6161825" y="2995901"/>
            <a:ext cx="1249973" cy="1282994"/>
          </a:xfrm>
          <a:prstGeom prst="ellipse">
            <a:avLst/>
          </a:prstGeom>
          <a:ln>
            <a:noFill/>
          </a:ln>
          <a:effectLst>
            <a:softEdge rad="112500"/>
          </a:effectLst>
        </p:spPr>
      </p:pic>
      <p:pic>
        <p:nvPicPr>
          <p:cNvPr id="71" name="Picture 70">
            <a:extLst>
              <a:ext uri="{FF2B5EF4-FFF2-40B4-BE49-F238E27FC236}">
                <a16:creationId xmlns:a16="http://schemas.microsoft.com/office/drawing/2014/main" id="{E9AB8E2A-AF50-400B-B5D1-02AD704ABE2A}"/>
              </a:ext>
            </a:extLst>
          </p:cNvPr>
          <p:cNvPicPr>
            <a:picLocks noChangeAspect="1"/>
          </p:cNvPicPr>
          <p:nvPr/>
        </p:nvPicPr>
        <p:blipFill rotWithShape="1">
          <a:blip r:embed="rId12"/>
          <a:srcRect l="1912" t="6096" r="-1912" b="36168"/>
          <a:stretch/>
        </p:blipFill>
        <p:spPr>
          <a:xfrm>
            <a:off x="253830" y="2887435"/>
            <a:ext cx="1316000" cy="1350765"/>
          </a:xfrm>
          <a:prstGeom prst="ellipse">
            <a:avLst/>
          </a:prstGeom>
          <a:ln>
            <a:noFill/>
          </a:ln>
          <a:effectLst>
            <a:softEdge rad="112500"/>
          </a:effectLst>
        </p:spPr>
      </p:pic>
      <p:pic>
        <p:nvPicPr>
          <p:cNvPr id="72" name="Picture 71">
            <a:extLst>
              <a:ext uri="{FF2B5EF4-FFF2-40B4-BE49-F238E27FC236}">
                <a16:creationId xmlns:a16="http://schemas.microsoft.com/office/drawing/2014/main" id="{D94BD8BC-C4E5-409A-B476-2BD45741B0F8}"/>
              </a:ext>
            </a:extLst>
          </p:cNvPr>
          <p:cNvPicPr>
            <a:picLocks noChangeAspect="1"/>
          </p:cNvPicPr>
          <p:nvPr/>
        </p:nvPicPr>
        <p:blipFill rotWithShape="1">
          <a:blip r:embed="rId13"/>
          <a:srcRect l="22814" t="27115" r="12876" b="23378"/>
          <a:stretch/>
        </p:blipFill>
        <p:spPr>
          <a:xfrm>
            <a:off x="7553109" y="2887431"/>
            <a:ext cx="1316000" cy="1350765"/>
          </a:xfrm>
          <a:prstGeom prst="ellipse">
            <a:avLst/>
          </a:prstGeom>
          <a:ln>
            <a:noFill/>
          </a:ln>
          <a:effectLst>
            <a:softEdge rad="112500"/>
          </a:effectLst>
        </p:spPr>
      </p:pic>
      <p:pic>
        <p:nvPicPr>
          <p:cNvPr id="73" name="Picture 72">
            <a:extLst>
              <a:ext uri="{FF2B5EF4-FFF2-40B4-BE49-F238E27FC236}">
                <a16:creationId xmlns:a16="http://schemas.microsoft.com/office/drawing/2014/main" id="{F01CD7E1-60B1-4E8C-A385-4A74846FAD7C}"/>
              </a:ext>
            </a:extLst>
          </p:cNvPr>
          <p:cNvPicPr>
            <a:picLocks noChangeAspect="1"/>
          </p:cNvPicPr>
          <p:nvPr/>
        </p:nvPicPr>
        <p:blipFill rotWithShape="1">
          <a:blip r:embed="rId14"/>
          <a:srcRect l="6372" t="83" r="6334" b="28307"/>
          <a:stretch/>
        </p:blipFill>
        <p:spPr>
          <a:xfrm>
            <a:off x="7554364" y="843948"/>
            <a:ext cx="1316000" cy="1350765"/>
          </a:xfrm>
          <a:prstGeom prst="ellipse">
            <a:avLst/>
          </a:prstGeom>
          <a:ln>
            <a:noFill/>
          </a:ln>
          <a:effectLst>
            <a:softEdge rad="112500"/>
          </a:effectLst>
        </p:spPr>
      </p:pic>
      <p:sp>
        <p:nvSpPr>
          <p:cNvPr id="76" name="Google Shape;1460;p37">
            <a:extLst>
              <a:ext uri="{FF2B5EF4-FFF2-40B4-BE49-F238E27FC236}">
                <a16:creationId xmlns:a16="http://schemas.microsoft.com/office/drawing/2014/main" id="{90D45105-B124-4165-A538-8F1460E1A9C1}"/>
              </a:ext>
            </a:extLst>
          </p:cNvPr>
          <p:cNvSpPr txBox="1">
            <a:spLocks/>
          </p:cNvSpPr>
          <p:nvPr/>
        </p:nvSpPr>
        <p:spPr>
          <a:xfrm>
            <a:off x="1375185" y="2186796"/>
            <a:ext cx="1694273"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Mohamed Shehab</a:t>
            </a:r>
            <a:br>
              <a:rPr lang="en-US" sz="700" b="1" dirty="0"/>
            </a:br>
            <a:r>
              <a:rPr lang="en-US" sz="700" b="1" dirty="0"/>
              <a:t> </a:t>
            </a:r>
            <a:r>
              <a:rPr lang="en-US" sz="700" dirty="0"/>
              <a:t>Core Team </a:t>
            </a:r>
            <a:r>
              <a:rPr lang="it-IT" sz="700" dirty="0"/>
              <a:t>Data Science &amp; AI </a:t>
            </a:r>
          </a:p>
          <a:p>
            <a:pPr marL="0" indent="0"/>
            <a:r>
              <a:rPr lang="it-IT" sz="700" dirty="0"/>
              <a:t>@GDG-On Campus || </a:t>
            </a:r>
          </a:p>
          <a:p>
            <a:pPr marL="0" indent="0"/>
            <a:r>
              <a:rPr lang="it-IT" sz="700" dirty="0"/>
              <a:t>Data Analysis Trainee @Growth-Level</a:t>
            </a:r>
            <a:endParaRPr lang="en-US" sz="700" dirty="0"/>
          </a:p>
        </p:txBody>
      </p:sp>
      <p:sp>
        <p:nvSpPr>
          <p:cNvPr id="77" name="Google Shape;1460;p37">
            <a:extLst>
              <a:ext uri="{FF2B5EF4-FFF2-40B4-BE49-F238E27FC236}">
                <a16:creationId xmlns:a16="http://schemas.microsoft.com/office/drawing/2014/main" id="{0E16E63B-7C7B-4D02-90DC-54973BC8C670}"/>
              </a:ext>
            </a:extLst>
          </p:cNvPr>
          <p:cNvSpPr txBox="1">
            <a:spLocks/>
          </p:cNvSpPr>
          <p:nvPr/>
        </p:nvSpPr>
        <p:spPr>
          <a:xfrm>
            <a:off x="2799301" y="2177339"/>
            <a:ext cx="1975398"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Mostafa </a:t>
            </a:r>
            <a:r>
              <a:rPr lang="en-US" sz="700" b="1" dirty="0" err="1"/>
              <a:t>Eliwa</a:t>
            </a:r>
            <a:endParaRPr lang="en-US" sz="700" b="1" dirty="0"/>
          </a:p>
          <a:p>
            <a:pPr marL="0" indent="0"/>
            <a:r>
              <a:rPr lang="en-US" sz="700" dirty="0"/>
              <a:t>Microsoft Certified </a:t>
            </a:r>
          </a:p>
          <a:p>
            <a:pPr marL="0" indent="0"/>
            <a:r>
              <a:rPr lang="en-US" sz="700" dirty="0"/>
              <a:t>Machine Learning @DEPI</a:t>
            </a:r>
          </a:p>
          <a:p>
            <a:pPr marL="0" indent="0"/>
            <a:r>
              <a:rPr lang="en-US" sz="700" dirty="0"/>
              <a:t>|| Second Place At DEPI </a:t>
            </a:r>
          </a:p>
          <a:p>
            <a:pPr marL="0" indent="0"/>
            <a:r>
              <a:rPr lang="en-US" sz="700" dirty="0"/>
              <a:t>Grad-Projects Competition Overall Egypt</a:t>
            </a:r>
          </a:p>
        </p:txBody>
      </p:sp>
      <p:sp>
        <p:nvSpPr>
          <p:cNvPr id="78" name="Google Shape;1460;p37">
            <a:extLst>
              <a:ext uri="{FF2B5EF4-FFF2-40B4-BE49-F238E27FC236}">
                <a16:creationId xmlns:a16="http://schemas.microsoft.com/office/drawing/2014/main" id="{1789C9A1-9F01-4C49-A6FA-B7A6AECCF4D9}"/>
              </a:ext>
            </a:extLst>
          </p:cNvPr>
          <p:cNvSpPr txBox="1">
            <a:spLocks/>
          </p:cNvSpPr>
          <p:nvPr/>
        </p:nvSpPr>
        <p:spPr>
          <a:xfrm>
            <a:off x="4273593" y="2116281"/>
            <a:ext cx="1975398"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Ibrahim Said </a:t>
            </a:r>
            <a:r>
              <a:rPr lang="en-US" sz="700" b="1" dirty="0" err="1"/>
              <a:t>Mosa</a:t>
            </a:r>
            <a:endParaRPr lang="en-US" sz="700" b="1" dirty="0"/>
          </a:p>
          <a:p>
            <a:pPr marL="0" indent="0"/>
            <a:r>
              <a:rPr lang="en-US" sz="700" dirty="0"/>
              <a:t>AI systems member </a:t>
            </a:r>
          </a:p>
          <a:p>
            <a:pPr marL="0" indent="0"/>
            <a:r>
              <a:rPr lang="en-US" sz="700" dirty="0"/>
              <a:t>Technical member at GHOSTECH(2023) event @IEEE-BUB ||</a:t>
            </a:r>
          </a:p>
          <a:p>
            <a:pPr marL="0" indent="0"/>
            <a:r>
              <a:rPr lang="en-US" sz="700" dirty="0"/>
              <a:t> Core Team member </a:t>
            </a:r>
          </a:p>
          <a:p>
            <a:pPr marL="0" indent="0"/>
            <a:r>
              <a:rPr lang="en-US" sz="700" dirty="0"/>
              <a:t>@GDG-On Campus</a:t>
            </a:r>
          </a:p>
        </p:txBody>
      </p:sp>
      <p:sp>
        <p:nvSpPr>
          <p:cNvPr id="79" name="Google Shape;1460;p37">
            <a:extLst>
              <a:ext uri="{FF2B5EF4-FFF2-40B4-BE49-F238E27FC236}">
                <a16:creationId xmlns:a16="http://schemas.microsoft.com/office/drawing/2014/main" id="{3CEF5E83-9672-43A6-84DF-2522700CEDEC}"/>
              </a:ext>
            </a:extLst>
          </p:cNvPr>
          <p:cNvSpPr txBox="1">
            <a:spLocks/>
          </p:cNvSpPr>
          <p:nvPr/>
        </p:nvSpPr>
        <p:spPr>
          <a:xfrm>
            <a:off x="6044393" y="2122076"/>
            <a:ext cx="1316000"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a:t>
            </a:r>
            <a:r>
              <a:rPr lang="en-US" sz="700" b="1" dirty="0" err="1"/>
              <a:t>Azza</a:t>
            </a:r>
            <a:r>
              <a:rPr lang="en-US" sz="700" b="1" dirty="0"/>
              <a:t> </a:t>
            </a:r>
            <a:r>
              <a:rPr lang="en-US" sz="700" b="1" dirty="0" err="1"/>
              <a:t>Yehya</a:t>
            </a:r>
            <a:endParaRPr lang="en-US" sz="700" b="1" dirty="0"/>
          </a:p>
          <a:p>
            <a:pPr marL="0" indent="0"/>
            <a:r>
              <a:rPr lang="en-US" sz="700" dirty="0"/>
              <a:t>Kaggle Expert || Data Analyst Trainee @ PEA Learn Company || AI Diploma Graduate @ MEC Academy</a:t>
            </a:r>
          </a:p>
        </p:txBody>
      </p:sp>
      <p:sp>
        <p:nvSpPr>
          <p:cNvPr id="80" name="Google Shape;1460;p37">
            <a:extLst>
              <a:ext uri="{FF2B5EF4-FFF2-40B4-BE49-F238E27FC236}">
                <a16:creationId xmlns:a16="http://schemas.microsoft.com/office/drawing/2014/main" id="{E9FECBC8-554D-4360-9732-B082E6170741}"/>
              </a:ext>
            </a:extLst>
          </p:cNvPr>
          <p:cNvSpPr txBox="1">
            <a:spLocks/>
          </p:cNvSpPr>
          <p:nvPr/>
        </p:nvSpPr>
        <p:spPr>
          <a:xfrm>
            <a:off x="7436939" y="2151393"/>
            <a:ext cx="1757559" cy="8738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Ibrahim </a:t>
            </a:r>
            <a:r>
              <a:rPr lang="en-US" sz="700" b="1" dirty="0" err="1"/>
              <a:t>Abdelfatah</a:t>
            </a:r>
            <a:endParaRPr lang="en-US" sz="700" b="1" dirty="0"/>
          </a:p>
          <a:p>
            <a:pPr marL="0" indent="0"/>
            <a:r>
              <a:rPr lang="en-US" sz="700" dirty="0"/>
              <a:t>Data Science &amp; AI core team member @GDG-BUE || Electrical engineering student || Graduated Data Scientist from DEPI Microsoft SC EELU Data Science student</a:t>
            </a:r>
          </a:p>
        </p:txBody>
      </p:sp>
      <p:sp>
        <p:nvSpPr>
          <p:cNvPr id="81" name="Google Shape;1460;p37">
            <a:extLst>
              <a:ext uri="{FF2B5EF4-FFF2-40B4-BE49-F238E27FC236}">
                <a16:creationId xmlns:a16="http://schemas.microsoft.com/office/drawing/2014/main" id="{80BE542C-7CCF-4742-827D-40D963C8B479}"/>
              </a:ext>
            </a:extLst>
          </p:cNvPr>
          <p:cNvSpPr txBox="1">
            <a:spLocks/>
          </p:cNvSpPr>
          <p:nvPr/>
        </p:nvSpPr>
        <p:spPr>
          <a:xfrm>
            <a:off x="-107046" y="4284589"/>
            <a:ext cx="1975398"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Wafaa Ahmed</a:t>
            </a:r>
            <a:endParaRPr lang="en-US" sz="700" dirty="0"/>
          </a:p>
          <a:p>
            <a:pPr marL="0" indent="0"/>
            <a:r>
              <a:rPr lang="en-US" sz="700" dirty="0"/>
              <a:t>Core team member at GDG </a:t>
            </a:r>
            <a:r>
              <a:rPr lang="en-US" sz="700" dirty="0" err="1"/>
              <a:t>BenhaITI</a:t>
            </a:r>
            <a:r>
              <a:rPr lang="en-US" sz="700" dirty="0"/>
              <a:t> trainee</a:t>
            </a:r>
          </a:p>
        </p:txBody>
      </p:sp>
      <p:sp>
        <p:nvSpPr>
          <p:cNvPr id="82" name="Google Shape;1460;p37">
            <a:extLst>
              <a:ext uri="{FF2B5EF4-FFF2-40B4-BE49-F238E27FC236}">
                <a16:creationId xmlns:a16="http://schemas.microsoft.com/office/drawing/2014/main" id="{97D2EE61-B9D7-42A1-8B34-3D857F30946B}"/>
              </a:ext>
            </a:extLst>
          </p:cNvPr>
          <p:cNvSpPr txBox="1">
            <a:spLocks/>
          </p:cNvSpPr>
          <p:nvPr/>
        </p:nvSpPr>
        <p:spPr>
          <a:xfrm>
            <a:off x="5935583" y="4274937"/>
            <a:ext cx="1679052"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Nada Mohamed </a:t>
            </a:r>
            <a:br>
              <a:rPr lang="en-US" sz="700" b="1" dirty="0"/>
            </a:br>
            <a:r>
              <a:rPr lang="en-US" sz="700" b="1" dirty="0"/>
              <a:t>Data Analyst &amp; Scientist Core team Data Science &amp; AI @ GDG on Campus Trainee to </a:t>
            </a:r>
            <a:r>
              <a:rPr lang="en-US" sz="700" b="1" dirty="0" err="1"/>
              <a:t>CodeAlpha</a:t>
            </a:r>
            <a:endParaRPr lang="en-US" sz="700" b="1" dirty="0"/>
          </a:p>
          <a:p>
            <a:pPr marL="0" indent="0"/>
            <a:endParaRPr lang="en-US" sz="700" b="1" dirty="0"/>
          </a:p>
        </p:txBody>
      </p:sp>
      <p:sp>
        <p:nvSpPr>
          <p:cNvPr id="83" name="Google Shape;1460;p37">
            <a:extLst>
              <a:ext uri="{FF2B5EF4-FFF2-40B4-BE49-F238E27FC236}">
                <a16:creationId xmlns:a16="http://schemas.microsoft.com/office/drawing/2014/main" id="{7F4ACE5D-0AD2-4009-B1B8-F7F3D4AF91D3}"/>
              </a:ext>
            </a:extLst>
          </p:cNvPr>
          <p:cNvSpPr txBox="1">
            <a:spLocks/>
          </p:cNvSpPr>
          <p:nvPr/>
        </p:nvSpPr>
        <p:spPr>
          <a:xfrm>
            <a:off x="2977441" y="4207161"/>
            <a:ext cx="1640180"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Habiba Khaled</a:t>
            </a:r>
          </a:p>
          <a:p>
            <a:pPr marL="0" indent="0"/>
            <a:r>
              <a:rPr lang="en-US" sz="700" dirty="0"/>
              <a:t>Microsoft certified data </a:t>
            </a:r>
            <a:r>
              <a:rPr lang="en-US" sz="700" dirty="0" err="1"/>
              <a:t>engineer@depiBI</a:t>
            </a:r>
            <a:r>
              <a:rPr lang="en-US" sz="700" dirty="0"/>
              <a:t> </a:t>
            </a:r>
            <a:r>
              <a:rPr lang="en-US" sz="700" dirty="0" err="1"/>
              <a:t>trainee@iticoding</a:t>
            </a:r>
            <a:r>
              <a:rPr lang="en-US" sz="700" dirty="0"/>
              <a:t> </a:t>
            </a:r>
            <a:r>
              <a:rPr lang="en-US" sz="700" dirty="0" err="1"/>
              <a:t>insrtucor@idevelopercore-team</a:t>
            </a:r>
            <a:r>
              <a:rPr lang="en-US" sz="700" dirty="0"/>
              <a:t> </a:t>
            </a:r>
            <a:r>
              <a:rPr lang="en-US" sz="700" dirty="0" err="1"/>
              <a:t>member@gdg</a:t>
            </a:r>
            <a:r>
              <a:rPr lang="en-US" sz="700" dirty="0"/>
              <a:t> on campus</a:t>
            </a:r>
          </a:p>
        </p:txBody>
      </p:sp>
      <p:sp>
        <p:nvSpPr>
          <p:cNvPr id="85" name="Google Shape;1460;p37">
            <a:extLst>
              <a:ext uri="{FF2B5EF4-FFF2-40B4-BE49-F238E27FC236}">
                <a16:creationId xmlns:a16="http://schemas.microsoft.com/office/drawing/2014/main" id="{F9A32FFF-0C43-4AC6-8DAA-104422D8EC42}"/>
              </a:ext>
            </a:extLst>
          </p:cNvPr>
          <p:cNvSpPr txBox="1">
            <a:spLocks/>
          </p:cNvSpPr>
          <p:nvPr/>
        </p:nvSpPr>
        <p:spPr>
          <a:xfrm>
            <a:off x="4292050" y="4284589"/>
            <a:ext cx="1975398"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Mohamed Ashraf</a:t>
            </a:r>
          </a:p>
          <a:p>
            <a:pPr marL="0" indent="0"/>
            <a:r>
              <a:rPr lang="en-US" sz="700" b="1" dirty="0"/>
              <a:t>Data Scientist</a:t>
            </a:r>
          </a:p>
          <a:p>
            <a:pPr marL="0" indent="0"/>
            <a:r>
              <a:rPr lang="en-US" sz="700" b="1" dirty="0"/>
              <a:t> ||BI Trainee @ITI</a:t>
            </a:r>
          </a:p>
          <a:p>
            <a:pPr marL="0" indent="0"/>
            <a:endParaRPr lang="en-US" sz="700" b="1" dirty="0"/>
          </a:p>
        </p:txBody>
      </p:sp>
      <p:sp>
        <p:nvSpPr>
          <p:cNvPr id="86" name="Google Shape;1460;p37">
            <a:extLst>
              <a:ext uri="{FF2B5EF4-FFF2-40B4-BE49-F238E27FC236}">
                <a16:creationId xmlns:a16="http://schemas.microsoft.com/office/drawing/2014/main" id="{B25AC94D-1735-4C18-B4AA-D93A55B72274}"/>
              </a:ext>
            </a:extLst>
          </p:cNvPr>
          <p:cNvSpPr txBox="1">
            <a:spLocks/>
          </p:cNvSpPr>
          <p:nvPr/>
        </p:nvSpPr>
        <p:spPr>
          <a:xfrm>
            <a:off x="1468708" y="4160040"/>
            <a:ext cx="1489177"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Mostafa </a:t>
            </a:r>
            <a:r>
              <a:rPr lang="en-US" sz="700" b="1" dirty="0" err="1"/>
              <a:t>Sobieh</a:t>
            </a:r>
            <a:endParaRPr lang="en-US" sz="700" b="1" dirty="0"/>
          </a:p>
          <a:p>
            <a:pPr marL="0" indent="0"/>
            <a:r>
              <a:rPr lang="en-US" sz="700" b="1" dirty="0"/>
              <a:t>data analyst||  BI Development internship from ITI || core team &amp; instructor  data science &amp; AI @ GDG On Campus</a:t>
            </a:r>
          </a:p>
        </p:txBody>
      </p:sp>
      <p:sp>
        <p:nvSpPr>
          <p:cNvPr id="87" name="Google Shape;1460;p37">
            <a:extLst>
              <a:ext uri="{FF2B5EF4-FFF2-40B4-BE49-F238E27FC236}">
                <a16:creationId xmlns:a16="http://schemas.microsoft.com/office/drawing/2014/main" id="{039CB019-9F86-430C-9FE1-9A9099250E8F}"/>
              </a:ext>
            </a:extLst>
          </p:cNvPr>
          <p:cNvSpPr txBox="1">
            <a:spLocks/>
          </p:cNvSpPr>
          <p:nvPr/>
        </p:nvSpPr>
        <p:spPr>
          <a:xfrm>
            <a:off x="7616597" y="4265285"/>
            <a:ext cx="1316000"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Naira </a:t>
            </a:r>
            <a:r>
              <a:rPr lang="en-US" sz="700" b="1" dirty="0" err="1"/>
              <a:t>Zidan</a:t>
            </a:r>
            <a:endParaRPr lang="en-US" sz="700" b="1" dirty="0"/>
          </a:p>
          <a:p>
            <a:pPr marL="0" indent="0"/>
            <a:r>
              <a:rPr lang="en-US" sz="700" b="1" dirty="0"/>
              <a:t>Orange certified AI trainee || Old Core-team data analysis</a:t>
            </a:r>
          </a:p>
        </p:txBody>
      </p:sp>
    </p:spTree>
    <p:extLst>
      <p:ext uri="{BB962C8B-B14F-4D97-AF65-F5344CB8AC3E}">
        <p14:creationId xmlns:p14="http://schemas.microsoft.com/office/powerpoint/2010/main" val="3761952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247"/>
        <p:cNvGrpSpPr/>
        <p:nvPr/>
      </p:nvGrpSpPr>
      <p:grpSpPr>
        <a:xfrm>
          <a:off x="0" y="0"/>
          <a:ext cx="0" cy="0"/>
          <a:chOff x="0" y="0"/>
          <a:chExt cx="0" cy="0"/>
        </a:xfrm>
      </p:grpSpPr>
      <p:grpSp>
        <p:nvGrpSpPr>
          <p:cNvPr id="2248" name="Google Shape;2248;p65"/>
          <p:cNvGrpSpPr/>
          <p:nvPr/>
        </p:nvGrpSpPr>
        <p:grpSpPr>
          <a:xfrm>
            <a:off x="704" y="370086"/>
            <a:ext cx="7021522" cy="3139119"/>
            <a:chOff x="704" y="370086"/>
            <a:chExt cx="7021522" cy="3139119"/>
          </a:xfrm>
        </p:grpSpPr>
        <p:grpSp>
          <p:nvGrpSpPr>
            <p:cNvPr id="2249" name="Google Shape;2249;p65"/>
            <p:cNvGrpSpPr/>
            <p:nvPr/>
          </p:nvGrpSpPr>
          <p:grpSpPr>
            <a:xfrm>
              <a:off x="361950" y="370086"/>
              <a:ext cx="6660276" cy="1303439"/>
              <a:chOff x="361950" y="370086"/>
              <a:chExt cx="6660276" cy="1303439"/>
            </a:xfrm>
          </p:grpSpPr>
          <p:cxnSp>
            <p:nvCxnSpPr>
              <p:cNvPr id="2250" name="Google Shape;2250;p65"/>
              <p:cNvCxnSpPr/>
              <p:nvPr/>
            </p:nvCxnSpPr>
            <p:spPr>
              <a:xfrm rot="10800000" flipH="1">
                <a:off x="361950" y="523925"/>
                <a:ext cx="6000900" cy="1149600"/>
              </a:xfrm>
              <a:prstGeom prst="curvedConnector3">
                <a:avLst>
                  <a:gd name="adj1" fmla="val 50000"/>
                </a:avLst>
              </a:prstGeom>
              <a:noFill/>
              <a:ln w="9525" cap="flat" cmpd="sng">
                <a:solidFill>
                  <a:schemeClr val="lt1"/>
                </a:solidFill>
                <a:prstDash val="solid"/>
                <a:round/>
                <a:headEnd type="none" w="med" len="med"/>
                <a:tailEnd type="none" w="med" len="med"/>
              </a:ln>
            </p:spPr>
          </p:cxnSp>
          <p:grpSp>
            <p:nvGrpSpPr>
              <p:cNvPr id="2251" name="Google Shape;2251;p65"/>
              <p:cNvGrpSpPr/>
              <p:nvPr/>
            </p:nvGrpSpPr>
            <p:grpSpPr>
              <a:xfrm rot="5169610">
                <a:off x="6550268" y="225524"/>
                <a:ext cx="297449" cy="627957"/>
                <a:chOff x="-2343650" y="-1355100"/>
                <a:chExt cx="1827472" cy="3858050"/>
              </a:xfrm>
            </p:grpSpPr>
            <p:sp>
              <p:nvSpPr>
                <p:cNvPr id="2252" name="Google Shape;2252;p65"/>
                <p:cNvSpPr/>
                <p:nvPr/>
              </p:nvSpPr>
              <p:spPr>
                <a:xfrm>
                  <a:off x="-2343650" y="633043"/>
                  <a:ext cx="1827465" cy="1869904"/>
                </a:xfrm>
                <a:custGeom>
                  <a:avLst/>
                  <a:gdLst/>
                  <a:ahLst/>
                  <a:cxnLst/>
                  <a:rect l="l" t="t" r="r" b="b"/>
                  <a:pathLst>
                    <a:path w="9861" h="10090" extrusionOk="0">
                      <a:moveTo>
                        <a:pt x="3333" y="1"/>
                      </a:moveTo>
                      <a:lnTo>
                        <a:pt x="6506" y="1"/>
                      </a:lnTo>
                      <a:cubicBezTo>
                        <a:pt x="6917" y="1"/>
                        <a:pt x="7236" y="320"/>
                        <a:pt x="7236" y="731"/>
                      </a:cubicBezTo>
                      <a:lnTo>
                        <a:pt x="7236" y="3539"/>
                      </a:lnTo>
                      <a:cubicBezTo>
                        <a:pt x="7556" y="5958"/>
                        <a:pt x="8400" y="7807"/>
                        <a:pt x="9861" y="8902"/>
                      </a:cubicBezTo>
                      <a:lnTo>
                        <a:pt x="9861" y="10089"/>
                      </a:lnTo>
                      <a:lnTo>
                        <a:pt x="6506" y="10089"/>
                      </a:lnTo>
                      <a:lnTo>
                        <a:pt x="6506" y="8651"/>
                      </a:lnTo>
                      <a:lnTo>
                        <a:pt x="3333" y="8651"/>
                      </a:lnTo>
                      <a:lnTo>
                        <a:pt x="3333" y="10089"/>
                      </a:lnTo>
                      <a:lnTo>
                        <a:pt x="0" y="10089"/>
                      </a:lnTo>
                      <a:lnTo>
                        <a:pt x="0" y="8902"/>
                      </a:lnTo>
                      <a:cubicBezTo>
                        <a:pt x="1461" y="7807"/>
                        <a:pt x="2283" y="5958"/>
                        <a:pt x="2603" y="3539"/>
                      </a:cubicBezTo>
                      <a:lnTo>
                        <a:pt x="2603" y="731"/>
                      </a:lnTo>
                      <a:cubicBezTo>
                        <a:pt x="2603" y="320"/>
                        <a:pt x="2945" y="1"/>
                        <a:pt x="3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3" name="Google Shape;2253;p65"/>
                <p:cNvSpPr/>
                <p:nvPr/>
              </p:nvSpPr>
              <p:spPr>
                <a:xfrm>
                  <a:off x="-1726152" y="-1355100"/>
                  <a:ext cx="592476" cy="3773351"/>
                </a:xfrm>
                <a:custGeom>
                  <a:avLst/>
                  <a:gdLst/>
                  <a:ahLst/>
                  <a:cxnLst/>
                  <a:rect l="l" t="t" r="r" b="b"/>
                  <a:pathLst>
                    <a:path w="3197" h="20361" extrusionOk="0">
                      <a:moveTo>
                        <a:pt x="1599" y="1"/>
                      </a:moveTo>
                      <a:cubicBezTo>
                        <a:pt x="2352" y="845"/>
                        <a:pt x="3174" y="1918"/>
                        <a:pt x="3174" y="3539"/>
                      </a:cubicBezTo>
                      <a:lnTo>
                        <a:pt x="3196" y="20361"/>
                      </a:lnTo>
                      <a:lnTo>
                        <a:pt x="1599" y="20361"/>
                      </a:lnTo>
                      <a:lnTo>
                        <a:pt x="1" y="20361"/>
                      </a:lnTo>
                      <a:lnTo>
                        <a:pt x="24" y="3539"/>
                      </a:lnTo>
                      <a:cubicBezTo>
                        <a:pt x="24" y="1918"/>
                        <a:pt x="845" y="845"/>
                        <a:pt x="15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5"/>
                <p:cNvSpPr/>
                <p:nvPr/>
              </p:nvSpPr>
              <p:spPr>
                <a:xfrm>
                  <a:off x="-1721890" y="-1236679"/>
                  <a:ext cx="194774" cy="1696442"/>
                </a:xfrm>
                <a:custGeom>
                  <a:avLst/>
                  <a:gdLst/>
                  <a:ahLst/>
                  <a:cxnLst/>
                  <a:rect l="l" t="t" r="r" b="b"/>
                  <a:pathLst>
                    <a:path w="1051" h="9154" extrusionOk="0">
                      <a:moveTo>
                        <a:pt x="1" y="6118"/>
                      </a:moveTo>
                      <a:lnTo>
                        <a:pt x="1" y="2900"/>
                      </a:lnTo>
                      <a:cubicBezTo>
                        <a:pt x="1" y="1667"/>
                        <a:pt x="480" y="754"/>
                        <a:pt x="1051" y="1"/>
                      </a:cubicBezTo>
                      <a:lnTo>
                        <a:pt x="1051" y="8629"/>
                      </a:lnTo>
                      <a:cubicBezTo>
                        <a:pt x="1051" y="8925"/>
                        <a:pt x="800" y="9154"/>
                        <a:pt x="526" y="9154"/>
                      </a:cubicBezTo>
                      <a:cubicBezTo>
                        <a:pt x="229" y="9154"/>
                        <a:pt x="1" y="8925"/>
                        <a:pt x="1" y="862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5"/>
                <p:cNvSpPr/>
                <p:nvPr/>
              </p:nvSpPr>
              <p:spPr>
                <a:xfrm>
                  <a:off x="-2343650" y="2282787"/>
                  <a:ext cx="617680" cy="220163"/>
                </a:xfrm>
                <a:custGeom>
                  <a:avLst/>
                  <a:gdLst/>
                  <a:ahLst/>
                  <a:cxnLst/>
                  <a:rect l="l" t="t" r="r" b="b"/>
                  <a:pathLst>
                    <a:path w="3333" h="1188" extrusionOk="0">
                      <a:moveTo>
                        <a:pt x="0" y="1187"/>
                      </a:moveTo>
                      <a:lnTo>
                        <a:pt x="3333" y="1187"/>
                      </a:lnTo>
                      <a:lnTo>
                        <a:pt x="333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5"/>
                <p:cNvSpPr/>
                <p:nvPr/>
              </p:nvSpPr>
              <p:spPr>
                <a:xfrm>
                  <a:off x="-1133858" y="2282787"/>
                  <a:ext cx="617680" cy="220163"/>
                </a:xfrm>
                <a:custGeom>
                  <a:avLst/>
                  <a:gdLst/>
                  <a:ahLst/>
                  <a:cxnLst/>
                  <a:rect l="l" t="t" r="r" b="b"/>
                  <a:pathLst>
                    <a:path w="3333" h="1188" extrusionOk="0">
                      <a:moveTo>
                        <a:pt x="0" y="1187"/>
                      </a:moveTo>
                      <a:lnTo>
                        <a:pt x="3333" y="1187"/>
                      </a:lnTo>
                      <a:lnTo>
                        <a:pt x="333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5"/>
                <p:cNvSpPr/>
                <p:nvPr/>
              </p:nvSpPr>
              <p:spPr>
                <a:xfrm>
                  <a:off x="-1726152" y="-107136"/>
                  <a:ext cx="199036" cy="2525390"/>
                </a:xfrm>
                <a:custGeom>
                  <a:avLst/>
                  <a:gdLst/>
                  <a:ahLst/>
                  <a:cxnLst/>
                  <a:rect l="l" t="t" r="r" b="b"/>
                  <a:pathLst>
                    <a:path w="1074" h="13627" extrusionOk="0">
                      <a:moveTo>
                        <a:pt x="1" y="13627"/>
                      </a:moveTo>
                      <a:lnTo>
                        <a:pt x="1074" y="13627"/>
                      </a:lnTo>
                      <a:lnTo>
                        <a:pt x="1074" y="2534"/>
                      </a:lnTo>
                      <a:cubicBezTo>
                        <a:pt x="1074" y="2830"/>
                        <a:pt x="823" y="3059"/>
                        <a:pt x="549" y="3059"/>
                      </a:cubicBezTo>
                      <a:cubicBezTo>
                        <a:pt x="252" y="3059"/>
                        <a:pt x="24" y="2830"/>
                        <a:pt x="24" y="2534"/>
                      </a:cubicBezTo>
                      <a:lnTo>
                        <a:pt x="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5"/>
                <p:cNvSpPr/>
                <p:nvPr/>
              </p:nvSpPr>
              <p:spPr>
                <a:xfrm>
                  <a:off x="-1527300" y="-1355100"/>
                  <a:ext cx="194774" cy="3773351"/>
                </a:xfrm>
                <a:custGeom>
                  <a:avLst/>
                  <a:gdLst/>
                  <a:ahLst/>
                  <a:cxnLst/>
                  <a:rect l="l" t="t" r="r" b="b"/>
                  <a:pathLst>
                    <a:path w="1051" h="20361" extrusionOk="0">
                      <a:moveTo>
                        <a:pt x="1" y="20361"/>
                      </a:moveTo>
                      <a:lnTo>
                        <a:pt x="1051" y="20361"/>
                      </a:lnTo>
                      <a:lnTo>
                        <a:pt x="1051" y="617"/>
                      </a:lnTo>
                      <a:cubicBezTo>
                        <a:pt x="868" y="412"/>
                        <a:pt x="708" y="183"/>
                        <a:pt x="526" y="1"/>
                      </a:cubicBezTo>
                      <a:cubicBezTo>
                        <a:pt x="343" y="183"/>
                        <a:pt x="161" y="412"/>
                        <a:pt x="1" y="6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5"/>
                <p:cNvSpPr/>
                <p:nvPr/>
              </p:nvSpPr>
              <p:spPr>
                <a:xfrm>
                  <a:off x="-1527300" y="-1312846"/>
                  <a:ext cx="194774" cy="1946072"/>
                </a:xfrm>
                <a:custGeom>
                  <a:avLst/>
                  <a:gdLst/>
                  <a:ahLst/>
                  <a:cxnLst/>
                  <a:rect l="l" t="t" r="r" b="b"/>
                  <a:pathLst>
                    <a:path w="1051" h="10501" extrusionOk="0">
                      <a:moveTo>
                        <a:pt x="1051" y="389"/>
                      </a:moveTo>
                      <a:cubicBezTo>
                        <a:pt x="937" y="252"/>
                        <a:pt x="845" y="138"/>
                        <a:pt x="731" y="1"/>
                      </a:cubicBezTo>
                      <a:lnTo>
                        <a:pt x="320" y="1"/>
                      </a:lnTo>
                      <a:cubicBezTo>
                        <a:pt x="206" y="138"/>
                        <a:pt x="115" y="252"/>
                        <a:pt x="1" y="389"/>
                      </a:cubicBezTo>
                      <a:lnTo>
                        <a:pt x="1" y="9953"/>
                      </a:lnTo>
                      <a:cubicBezTo>
                        <a:pt x="1" y="10250"/>
                        <a:pt x="229" y="10501"/>
                        <a:pt x="526" y="10501"/>
                      </a:cubicBezTo>
                      <a:cubicBezTo>
                        <a:pt x="822" y="10501"/>
                        <a:pt x="1051" y="10250"/>
                        <a:pt x="1051" y="99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5"/>
                <p:cNvSpPr/>
                <p:nvPr/>
              </p:nvSpPr>
              <p:spPr>
                <a:xfrm>
                  <a:off x="-1332710" y="-1240941"/>
                  <a:ext cx="194774" cy="3659193"/>
                </a:xfrm>
                <a:custGeom>
                  <a:avLst/>
                  <a:gdLst/>
                  <a:ahLst/>
                  <a:cxnLst/>
                  <a:rect l="l" t="t" r="r" b="b"/>
                  <a:pathLst>
                    <a:path w="1051" h="19745" extrusionOk="0">
                      <a:moveTo>
                        <a:pt x="1" y="19745"/>
                      </a:moveTo>
                      <a:lnTo>
                        <a:pt x="1051" y="19745"/>
                      </a:lnTo>
                      <a:lnTo>
                        <a:pt x="1051" y="7191"/>
                      </a:lnTo>
                      <a:lnTo>
                        <a:pt x="1051" y="5548"/>
                      </a:lnTo>
                      <a:lnTo>
                        <a:pt x="1051" y="5570"/>
                      </a:lnTo>
                      <a:lnTo>
                        <a:pt x="1051" y="8652"/>
                      </a:lnTo>
                      <a:cubicBezTo>
                        <a:pt x="1051" y="8948"/>
                        <a:pt x="822" y="9177"/>
                        <a:pt x="526" y="9177"/>
                      </a:cubicBezTo>
                      <a:cubicBezTo>
                        <a:pt x="252" y="9177"/>
                        <a:pt x="1" y="8948"/>
                        <a:pt x="1" y="8652"/>
                      </a:cubicBezTo>
                      <a:lnTo>
                        <a:pt x="1" y="5570"/>
                      </a:lnTo>
                      <a:lnTo>
                        <a:pt x="1" y="24"/>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5"/>
                <p:cNvSpPr/>
                <p:nvPr/>
              </p:nvSpPr>
              <p:spPr>
                <a:xfrm>
                  <a:off x="-1675373" y="-1355100"/>
                  <a:ext cx="490919" cy="423277"/>
                </a:xfrm>
                <a:custGeom>
                  <a:avLst/>
                  <a:gdLst/>
                  <a:ahLst/>
                  <a:cxnLst/>
                  <a:rect l="l" t="t" r="r" b="b"/>
                  <a:pathLst>
                    <a:path w="2649" h="2284" extrusionOk="0">
                      <a:moveTo>
                        <a:pt x="1325" y="1"/>
                      </a:moveTo>
                      <a:cubicBezTo>
                        <a:pt x="1827" y="571"/>
                        <a:pt x="2352" y="1210"/>
                        <a:pt x="2649" y="2055"/>
                      </a:cubicBezTo>
                      <a:cubicBezTo>
                        <a:pt x="2261" y="2215"/>
                        <a:pt x="1804" y="2283"/>
                        <a:pt x="1325" y="2283"/>
                      </a:cubicBezTo>
                      <a:cubicBezTo>
                        <a:pt x="823" y="2283"/>
                        <a:pt x="366" y="2215"/>
                        <a:pt x="1" y="2055"/>
                      </a:cubicBezTo>
                      <a:cubicBezTo>
                        <a:pt x="298" y="1210"/>
                        <a:pt x="823" y="571"/>
                        <a:pt x="1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5"/>
                <p:cNvSpPr/>
                <p:nvPr/>
              </p:nvSpPr>
              <p:spPr>
                <a:xfrm>
                  <a:off x="-1675373" y="-1236679"/>
                  <a:ext cx="148258" cy="300593"/>
                </a:xfrm>
                <a:custGeom>
                  <a:avLst/>
                  <a:gdLst/>
                  <a:ahLst/>
                  <a:cxnLst/>
                  <a:rect l="l" t="t" r="r" b="b"/>
                  <a:pathLst>
                    <a:path w="800" h="1622" extrusionOk="0">
                      <a:moveTo>
                        <a:pt x="800" y="1621"/>
                      </a:moveTo>
                      <a:cubicBezTo>
                        <a:pt x="503" y="1576"/>
                        <a:pt x="229" y="1507"/>
                        <a:pt x="1" y="1416"/>
                      </a:cubicBezTo>
                      <a:cubicBezTo>
                        <a:pt x="183" y="891"/>
                        <a:pt x="480" y="412"/>
                        <a:pt x="8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5"/>
                <p:cNvSpPr/>
                <p:nvPr/>
              </p:nvSpPr>
              <p:spPr>
                <a:xfrm>
                  <a:off x="-1332710" y="-1236679"/>
                  <a:ext cx="148258" cy="300593"/>
                </a:xfrm>
                <a:custGeom>
                  <a:avLst/>
                  <a:gdLst/>
                  <a:ahLst/>
                  <a:cxnLst/>
                  <a:rect l="l" t="t" r="r" b="b"/>
                  <a:pathLst>
                    <a:path w="800" h="1622" extrusionOk="0">
                      <a:moveTo>
                        <a:pt x="1" y="1621"/>
                      </a:moveTo>
                      <a:cubicBezTo>
                        <a:pt x="297" y="1576"/>
                        <a:pt x="571" y="1507"/>
                        <a:pt x="800" y="1416"/>
                      </a:cubicBezTo>
                      <a:cubicBezTo>
                        <a:pt x="617" y="891"/>
                        <a:pt x="320" y="412"/>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5"/>
                <p:cNvSpPr/>
                <p:nvPr/>
              </p:nvSpPr>
              <p:spPr>
                <a:xfrm>
                  <a:off x="-1582156" y="-669776"/>
                  <a:ext cx="304670" cy="139733"/>
                </a:xfrm>
                <a:custGeom>
                  <a:avLst/>
                  <a:gdLst/>
                  <a:ahLst/>
                  <a:cxnLst/>
                  <a:rect l="l" t="t" r="r" b="b"/>
                  <a:pathLst>
                    <a:path w="1644" h="754" extrusionOk="0">
                      <a:moveTo>
                        <a:pt x="342" y="662"/>
                      </a:moveTo>
                      <a:cubicBezTo>
                        <a:pt x="297" y="731"/>
                        <a:pt x="183" y="754"/>
                        <a:pt x="114" y="708"/>
                      </a:cubicBezTo>
                      <a:cubicBezTo>
                        <a:pt x="23" y="662"/>
                        <a:pt x="0" y="548"/>
                        <a:pt x="46" y="480"/>
                      </a:cubicBezTo>
                      <a:cubicBezTo>
                        <a:pt x="137" y="320"/>
                        <a:pt x="251" y="206"/>
                        <a:pt x="365" y="137"/>
                      </a:cubicBezTo>
                      <a:cubicBezTo>
                        <a:pt x="502" y="46"/>
                        <a:pt x="662" y="0"/>
                        <a:pt x="799" y="0"/>
                      </a:cubicBezTo>
                      <a:cubicBezTo>
                        <a:pt x="959" y="0"/>
                        <a:pt x="1096" y="46"/>
                        <a:pt x="1233" y="115"/>
                      </a:cubicBezTo>
                      <a:cubicBezTo>
                        <a:pt x="1370" y="206"/>
                        <a:pt x="1484" y="320"/>
                        <a:pt x="1598" y="480"/>
                      </a:cubicBezTo>
                      <a:cubicBezTo>
                        <a:pt x="1643" y="548"/>
                        <a:pt x="1621" y="662"/>
                        <a:pt x="1529" y="708"/>
                      </a:cubicBezTo>
                      <a:cubicBezTo>
                        <a:pt x="1461" y="754"/>
                        <a:pt x="1347" y="731"/>
                        <a:pt x="1301" y="662"/>
                      </a:cubicBezTo>
                      <a:cubicBezTo>
                        <a:pt x="1233" y="548"/>
                        <a:pt x="1141" y="480"/>
                        <a:pt x="1073" y="411"/>
                      </a:cubicBezTo>
                      <a:cubicBezTo>
                        <a:pt x="981" y="366"/>
                        <a:pt x="890" y="343"/>
                        <a:pt x="799" y="343"/>
                      </a:cubicBezTo>
                      <a:cubicBezTo>
                        <a:pt x="730" y="343"/>
                        <a:pt x="639" y="366"/>
                        <a:pt x="548" y="434"/>
                      </a:cubicBezTo>
                      <a:cubicBezTo>
                        <a:pt x="479" y="480"/>
                        <a:pt x="411" y="548"/>
                        <a:pt x="342" y="66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5"/>
                <p:cNvSpPr/>
                <p:nvPr/>
              </p:nvSpPr>
              <p:spPr>
                <a:xfrm>
                  <a:off x="-1692238" y="273517"/>
                  <a:ext cx="46701" cy="88955"/>
                </a:xfrm>
                <a:custGeom>
                  <a:avLst/>
                  <a:gdLst/>
                  <a:ahLst/>
                  <a:cxnLst/>
                  <a:rect l="l" t="t" r="r" b="b"/>
                  <a:pathLst>
                    <a:path w="252" h="480" extrusionOk="0">
                      <a:moveTo>
                        <a:pt x="69" y="0"/>
                      </a:moveTo>
                      <a:lnTo>
                        <a:pt x="206" y="0"/>
                      </a:lnTo>
                      <a:cubicBezTo>
                        <a:pt x="229" y="0"/>
                        <a:pt x="252" y="23"/>
                        <a:pt x="252" y="69"/>
                      </a:cubicBezTo>
                      <a:lnTo>
                        <a:pt x="252" y="411"/>
                      </a:lnTo>
                      <a:cubicBezTo>
                        <a:pt x="252" y="457"/>
                        <a:pt x="229" y="480"/>
                        <a:pt x="206" y="480"/>
                      </a:cubicBezTo>
                      <a:lnTo>
                        <a:pt x="69" y="480"/>
                      </a:lnTo>
                      <a:cubicBezTo>
                        <a:pt x="23" y="480"/>
                        <a:pt x="1" y="457"/>
                        <a:pt x="1" y="411"/>
                      </a:cubicBezTo>
                      <a:lnTo>
                        <a:pt x="1" y="69"/>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5"/>
                <p:cNvSpPr/>
                <p:nvPr/>
              </p:nvSpPr>
              <p:spPr>
                <a:xfrm>
                  <a:off x="-1218551" y="273517"/>
                  <a:ext cx="50964" cy="88955"/>
                </a:xfrm>
                <a:custGeom>
                  <a:avLst/>
                  <a:gdLst/>
                  <a:ahLst/>
                  <a:cxnLst/>
                  <a:rect l="l" t="t" r="r" b="b"/>
                  <a:pathLst>
                    <a:path w="275" h="480" extrusionOk="0">
                      <a:moveTo>
                        <a:pt x="69" y="0"/>
                      </a:moveTo>
                      <a:lnTo>
                        <a:pt x="206" y="0"/>
                      </a:lnTo>
                      <a:cubicBezTo>
                        <a:pt x="252" y="0"/>
                        <a:pt x="275" y="23"/>
                        <a:pt x="275" y="69"/>
                      </a:cubicBezTo>
                      <a:lnTo>
                        <a:pt x="275" y="411"/>
                      </a:lnTo>
                      <a:cubicBezTo>
                        <a:pt x="275" y="457"/>
                        <a:pt x="252" y="480"/>
                        <a:pt x="206" y="480"/>
                      </a:cubicBezTo>
                      <a:lnTo>
                        <a:pt x="69" y="480"/>
                      </a:lnTo>
                      <a:cubicBezTo>
                        <a:pt x="24" y="480"/>
                        <a:pt x="1" y="457"/>
                        <a:pt x="1" y="411"/>
                      </a:cubicBezTo>
                      <a:lnTo>
                        <a:pt x="1" y="69"/>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5"/>
                <p:cNvSpPr/>
                <p:nvPr/>
              </p:nvSpPr>
              <p:spPr>
                <a:xfrm>
                  <a:off x="-1692238" y="493495"/>
                  <a:ext cx="46701" cy="84692"/>
                </a:xfrm>
                <a:custGeom>
                  <a:avLst/>
                  <a:gdLst/>
                  <a:ahLst/>
                  <a:cxnLst/>
                  <a:rect l="l" t="t" r="r" b="b"/>
                  <a:pathLst>
                    <a:path w="252" h="457" extrusionOk="0">
                      <a:moveTo>
                        <a:pt x="69" y="0"/>
                      </a:moveTo>
                      <a:lnTo>
                        <a:pt x="206" y="0"/>
                      </a:lnTo>
                      <a:cubicBezTo>
                        <a:pt x="229" y="0"/>
                        <a:pt x="252" y="23"/>
                        <a:pt x="252" y="46"/>
                      </a:cubicBezTo>
                      <a:lnTo>
                        <a:pt x="252" y="411"/>
                      </a:lnTo>
                      <a:cubicBezTo>
                        <a:pt x="252" y="434"/>
                        <a:pt x="229" y="457"/>
                        <a:pt x="206" y="457"/>
                      </a:cubicBezTo>
                      <a:lnTo>
                        <a:pt x="69" y="457"/>
                      </a:lnTo>
                      <a:cubicBezTo>
                        <a:pt x="23" y="457"/>
                        <a:pt x="1" y="434"/>
                        <a:pt x="1" y="411"/>
                      </a:cubicBezTo>
                      <a:lnTo>
                        <a:pt x="1" y="46"/>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5"/>
                <p:cNvSpPr/>
                <p:nvPr/>
              </p:nvSpPr>
              <p:spPr>
                <a:xfrm>
                  <a:off x="-1218551" y="493495"/>
                  <a:ext cx="50964" cy="84692"/>
                </a:xfrm>
                <a:custGeom>
                  <a:avLst/>
                  <a:gdLst/>
                  <a:ahLst/>
                  <a:cxnLst/>
                  <a:rect l="l" t="t" r="r" b="b"/>
                  <a:pathLst>
                    <a:path w="275" h="457" extrusionOk="0">
                      <a:moveTo>
                        <a:pt x="69" y="0"/>
                      </a:moveTo>
                      <a:lnTo>
                        <a:pt x="206" y="0"/>
                      </a:lnTo>
                      <a:cubicBezTo>
                        <a:pt x="252" y="0"/>
                        <a:pt x="275" y="23"/>
                        <a:pt x="275" y="46"/>
                      </a:cubicBezTo>
                      <a:lnTo>
                        <a:pt x="275" y="411"/>
                      </a:lnTo>
                      <a:cubicBezTo>
                        <a:pt x="275" y="434"/>
                        <a:pt x="252" y="457"/>
                        <a:pt x="206" y="457"/>
                      </a:cubicBezTo>
                      <a:lnTo>
                        <a:pt x="69" y="457"/>
                      </a:lnTo>
                      <a:cubicBezTo>
                        <a:pt x="24" y="457"/>
                        <a:pt x="1" y="434"/>
                        <a:pt x="1" y="411"/>
                      </a:cubicBezTo>
                      <a:lnTo>
                        <a:pt x="1" y="46"/>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5"/>
                <p:cNvSpPr/>
                <p:nvPr/>
              </p:nvSpPr>
              <p:spPr>
                <a:xfrm>
                  <a:off x="-1692238" y="713473"/>
                  <a:ext cx="46701" cy="84692"/>
                </a:xfrm>
                <a:custGeom>
                  <a:avLst/>
                  <a:gdLst/>
                  <a:ahLst/>
                  <a:cxnLst/>
                  <a:rect l="l" t="t" r="r" b="b"/>
                  <a:pathLst>
                    <a:path w="252" h="457" extrusionOk="0">
                      <a:moveTo>
                        <a:pt x="69" y="0"/>
                      </a:moveTo>
                      <a:lnTo>
                        <a:pt x="206" y="0"/>
                      </a:lnTo>
                      <a:cubicBezTo>
                        <a:pt x="229" y="0"/>
                        <a:pt x="252" y="23"/>
                        <a:pt x="252" y="46"/>
                      </a:cubicBezTo>
                      <a:lnTo>
                        <a:pt x="252" y="411"/>
                      </a:lnTo>
                      <a:cubicBezTo>
                        <a:pt x="252" y="434"/>
                        <a:pt x="229" y="457"/>
                        <a:pt x="206" y="457"/>
                      </a:cubicBezTo>
                      <a:lnTo>
                        <a:pt x="69" y="457"/>
                      </a:lnTo>
                      <a:cubicBezTo>
                        <a:pt x="23" y="457"/>
                        <a:pt x="1" y="434"/>
                        <a:pt x="1" y="411"/>
                      </a:cubicBezTo>
                      <a:lnTo>
                        <a:pt x="1" y="46"/>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5"/>
                <p:cNvSpPr/>
                <p:nvPr/>
              </p:nvSpPr>
              <p:spPr>
                <a:xfrm>
                  <a:off x="-1218551" y="713473"/>
                  <a:ext cx="50964" cy="84692"/>
                </a:xfrm>
                <a:custGeom>
                  <a:avLst/>
                  <a:gdLst/>
                  <a:ahLst/>
                  <a:cxnLst/>
                  <a:rect l="l" t="t" r="r" b="b"/>
                  <a:pathLst>
                    <a:path w="275" h="457" extrusionOk="0">
                      <a:moveTo>
                        <a:pt x="69" y="0"/>
                      </a:moveTo>
                      <a:lnTo>
                        <a:pt x="206" y="0"/>
                      </a:lnTo>
                      <a:cubicBezTo>
                        <a:pt x="252" y="0"/>
                        <a:pt x="275" y="23"/>
                        <a:pt x="275" y="46"/>
                      </a:cubicBezTo>
                      <a:lnTo>
                        <a:pt x="275" y="411"/>
                      </a:lnTo>
                      <a:cubicBezTo>
                        <a:pt x="275" y="434"/>
                        <a:pt x="252" y="457"/>
                        <a:pt x="206" y="457"/>
                      </a:cubicBezTo>
                      <a:lnTo>
                        <a:pt x="69" y="457"/>
                      </a:lnTo>
                      <a:cubicBezTo>
                        <a:pt x="24" y="457"/>
                        <a:pt x="1" y="434"/>
                        <a:pt x="1" y="411"/>
                      </a:cubicBezTo>
                      <a:lnTo>
                        <a:pt x="1" y="46"/>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5"/>
                <p:cNvSpPr/>
                <p:nvPr/>
              </p:nvSpPr>
              <p:spPr>
                <a:xfrm>
                  <a:off x="-1692238" y="929189"/>
                  <a:ext cx="46701" cy="88955"/>
                </a:xfrm>
                <a:custGeom>
                  <a:avLst/>
                  <a:gdLst/>
                  <a:ahLst/>
                  <a:cxnLst/>
                  <a:rect l="l" t="t" r="r" b="b"/>
                  <a:pathLst>
                    <a:path w="252" h="480" extrusionOk="0">
                      <a:moveTo>
                        <a:pt x="69" y="0"/>
                      </a:moveTo>
                      <a:lnTo>
                        <a:pt x="206" y="0"/>
                      </a:lnTo>
                      <a:cubicBezTo>
                        <a:pt x="229" y="0"/>
                        <a:pt x="252" y="23"/>
                        <a:pt x="252" y="69"/>
                      </a:cubicBezTo>
                      <a:lnTo>
                        <a:pt x="252" y="411"/>
                      </a:lnTo>
                      <a:cubicBezTo>
                        <a:pt x="252" y="457"/>
                        <a:pt x="229" y="480"/>
                        <a:pt x="206" y="480"/>
                      </a:cubicBezTo>
                      <a:lnTo>
                        <a:pt x="69" y="480"/>
                      </a:lnTo>
                      <a:cubicBezTo>
                        <a:pt x="23" y="480"/>
                        <a:pt x="1" y="457"/>
                        <a:pt x="1" y="411"/>
                      </a:cubicBezTo>
                      <a:lnTo>
                        <a:pt x="1" y="69"/>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5"/>
                <p:cNvSpPr/>
                <p:nvPr/>
              </p:nvSpPr>
              <p:spPr>
                <a:xfrm>
                  <a:off x="-1218551" y="929189"/>
                  <a:ext cx="50964" cy="88955"/>
                </a:xfrm>
                <a:custGeom>
                  <a:avLst/>
                  <a:gdLst/>
                  <a:ahLst/>
                  <a:cxnLst/>
                  <a:rect l="l" t="t" r="r" b="b"/>
                  <a:pathLst>
                    <a:path w="275" h="480" extrusionOk="0">
                      <a:moveTo>
                        <a:pt x="69" y="0"/>
                      </a:moveTo>
                      <a:lnTo>
                        <a:pt x="206" y="0"/>
                      </a:lnTo>
                      <a:cubicBezTo>
                        <a:pt x="252" y="0"/>
                        <a:pt x="275" y="23"/>
                        <a:pt x="275" y="69"/>
                      </a:cubicBezTo>
                      <a:lnTo>
                        <a:pt x="275" y="411"/>
                      </a:lnTo>
                      <a:cubicBezTo>
                        <a:pt x="275" y="457"/>
                        <a:pt x="252" y="480"/>
                        <a:pt x="206" y="480"/>
                      </a:cubicBezTo>
                      <a:lnTo>
                        <a:pt x="69" y="480"/>
                      </a:lnTo>
                      <a:cubicBezTo>
                        <a:pt x="24" y="480"/>
                        <a:pt x="1" y="457"/>
                        <a:pt x="1" y="411"/>
                      </a:cubicBezTo>
                      <a:lnTo>
                        <a:pt x="1" y="69"/>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5"/>
                <p:cNvSpPr/>
                <p:nvPr/>
              </p:nvSpPr>
              <p:spPr>
                <a:xfrm>
                  <a:off x="-1692238" y="1149167"/>
                  <a:ext cx="46701" cy="84692"/>
                </a:xfrm>
                <a:custGeom>
                  <a:avLst/>
                  <a:gdLst/>
                  <a:ahLst/>
                  <a:cxnLst/>
                  <a:rect l="l" t="t" r="r" b="b"/>
                  <a:pathLst>
                    <a:path w="252" h="457" extrusionOk="0">
                      <a:moveTo>
                        <a:pt x="69" y="0"/>
                      </a:moveTo>
                      <a:lnTo>
                        <a:pt x="206" y="0"/>
                      </a:lnTo>
                      <a:cubicBezTo>
                        <a:pt x="229" y="0"/>
                        <a:pt x="252" y="23"/>
                        <a:pt x="252" y="46"/>
                      </a:cubicBezTo>
                      <a:lnTo>
                        <a:pt x="252" y="411"/>
                      </a:lnTo>
                      <a:cubicBezTo>
                        <a:pt x="252" y="434"/>
                        <a:pt x="229" y="457"/>
                        <a:pt x="206" y="457"/>
                      </a:cubicBezTo>
                      <a:lnTo>
                        <a:pt x="69" y="457"/>
                      </a:lnTo>
                      <a:cubicBezTo>
                        <a:pt x="23" y="457"/>
                        <a:pt x="1" y="434"/>
                        <a:pt x="1" y="411"/>
                      </a:cubicBezTo>
                      <a:lnTo>
                        <a:pt x="1" y="46"/>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5"/>
                <p:cNvSpPr/>
                <p:nvPr/>
              </p:nvSpPr>
              <p:spPr>
                <a:xfrm>
                  <a:off x="-1218551" y="1149167"/>
                  <a:ext cx="50964" cy="84692"/>
                </a:xfrm>
                <a:custGeom>
                  <a:avLst/>
                  <a:gdLst/>
                  <a:ahLst/>
                  <a:cxnLst/>
                  <a:rect l="l" t="t" r="r" b="b"/>
                  <a:pathLst>
                    <a:path w="275" h="457" extrusionOk="0">
                      <a:moveTo>
                        <a:pt x="69" y="0"/>
                      </a:moveTo>
                      <a:lnTo>
                        <a:pt x="206" y="0"/>
                      </a:lnTo>
                      <a:cubicBezTo>
                        <a:pt x="252" y="0"/>
                        <a:pt x="275" y="23"/>
                        <a:pt x="275" y="46"/>
                      </a:cubicBezTo>
                      <a:lnTo>
                        <a:pt x="275" y="411"/>
                      </a:lnTo>
                      <a:cubicBezTo>
                        <a:pt x="275" y="434"/>
                        <a:pt x="252" y="457"/>
                        <a:pt x="206" y="457"/>
                      </a:cubicBezTo>
                      <a:lnTo>
                        <a:pt x="69" y="457"/>
                      </a:lnTo>
                      <a:cubicBezTo>
                        <a:pt x="24" y="457"/>
                        <a:pt x="1" y="434"/>
                        <a:pt x="1" y="411"/>
                      </a:cubicBezTo>
                      <a:lnTo>
                        <a:pt x="1" y="46"/>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5"/>
                <p:cNvSpPr/>
                <p:nvPr/>
              </p:nvSpPr>
              <p:spPr>
                <a:xfrm>
                  <a:off x="-1692238" y="1364883"/>
                  <a:ext cx="46701" cy="88955"/>
                </a:xfrm>
                <a:custGeom>
                  <a:avLst/>
                  <a:gdLst/>
                  <a:ahLst/>
                  <a:cxnLst/>
                  <a:rect l="l" t="t" r="r" b="b"/>
                  <a:pathLst>
                    <a:path w="252" h="480" extrusionOk="0">
                      <a:moveTo>
                        <a:pt x="69" y="0"/>
                      </a:moveTo>
                      <a:lnTo>
                        <a:pt x="206" y="0"/>
                      </a:lnTo>
                      <a:cubicBezTo>
                        <a:pt x="229" y="0"/>
                        <a:pt x="252" y="23"/>
                        <a:pt x="252" y="69"/>
                      </a:cubicBezTo>
                      <a:lnTo>
                        <a:pt x="252" y="411"/>
                      </a:lnTo>
                      <a:cubicBezTo>
                        <a:pt x="252" y="457"/>
                        <a:pt x="229" y="480"/>
                        <a:pt x="206" y="480"/>
                      </a:cubicBezTo>
                      <a:lnTo>
                        <a:pt x="69" y="480"/>
                      </a:lnTo>
                      <a:cubicBezTo>
                        <a:pt x="23" y="480"/>
                        <a:pt x="1" y="457"/>
                        <a:pt x="1" y="411"/>
                      </a:cubicBezTo>
                      <a:lnTo>
                        <a:pt x="1" y="69"/>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5"/>
                <p:cNvSpPr/>
                <p:nvPr/>
              </p:nvSpPr>
              <p:spPr>
                <a:xfrm>
                  <a:off x="-1218551" y="1364883"/>
                  <a:ext cx="50964" cy="88955"/>
                </a:xfrm>
                <a:custGeom>
                  <a:avLst/>
                  <a:gdLst/>
                  <a:ahLst/>
                  <a:cxnLst/>
                  <a:rect l="l" t="t" r="r" b="b"/>
                  <a:pathLst>
                    <a:path w="275" h="480" extrusionOk="0">
                      <a:moveTo>
                        <a:pt x="69" y="0"/>
                      </a:moveTo>
                      <a:lnTo>
                        <a:pt x="206" y="0"/>
                      </a:lnTo>
                      <a:cubicBezTo>
                        <a:pt x="252" y="0"/>
                        <a:pt x="275" y="23"/>
                        <a:pt x="275" y="69"/>
                      </a:cubicBezTo>
                      <a:lnTo>
                        <a:pt x="275" y="411"/>
                      </a:lnTo>
                      <a:cubicBezTo>
                        <a:pt x="275" y="457"/>
                        <a:pt x="252" y="480"/>
                        <a:pt x="206" y="480"/>
                      </a:cubicBezTo>
                      <a:lnTo>
                        <a:pt x="69" y="480"/>
                      </a:lnTo>
                      <a:cubicBezTo>
                        <a:pt x="24" y="480"/>
                        <a:pt x="1" y="457"/>
                        <a:pt x="1" y="411"/>
                      </a:cubicBezTo>
                      <a:lnTo>
                        <a:pt x="1" y="69"/>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77" name="Google Shape;2277;p65"/>
            <p:cNvGrpSpPr/>
            <p:nvPr/>
          </p:nvGrpSpPr>
          <p:grpSpPr>
            <a:xfrm rot="5400000">
              <a:off x="-344204" y="1979174"/>
              <a:ext cx="1874939" cy="1185122"/>
              <a:chOff x="-2420125" y="1850925"/>
              <a:chExt cx="1728532" cy="1027771"/>
            </a:xfrm>
          </p:grpSpPr>
          <p:sp>
            <p:nvSpPr>
              <p:cNvPr id="2278" name="Google Shape;2278;p65"/>
              <p:cNvSpPr/>
              <p:nvPr/>
            </p:nvSpPr>
            <p:spPr>
              <a:xfrm>
                <a:off x="-2420125" y="1850925"/>
                <a:ext cx="1724968" cy="1027712"/>
              </a:xfrm>
              <a:custGeom>
                <a:avLst/>
                <a:gdLst/>
                <a:ahLst/>
                <a:cxnLst/>
                <a:rect l="l" t="t" r="r" b="b"/>
                <a:pathLst>
                  <a:path w="123212" h="73408" extrusionOk="0">
                    <a:moveTo>
                      <a:pt x="122116" y="73407"/>
                    </a:moveTo>
                    <a:cubicBezTo>
                      <a:pt x="122824" y="69618"/>
                      <a:pt x="123212" y="65715"/>
                      <a:pt x="123212" y="61720"/>
                    </a:cubicBezTo>
                    <a:cubicBezTo>
                      <a:pt x="123212" y="59735"/>
                      <a:pt x="123120" y="57795"/>
                      <a:pt x="122938" y="55877"/>
                    </a:cubicBezTo>
                    <a:cubicBezTo>
                      <a:pt x="119970" y="24150"/>
                      <a:pt x="93379" y="1"/>
                      <a:pt x="61834" y="1"/>
                    </a:cubicBezTo>
                    <a:cubicBezTo>
                      <a:pt x="32869" y="1"/>
                      <a:pt x="7807" y="20384"/>
                      <a:pt x="1781" y="48801"/>
                    </a:cubicBezTo>
                    <a:cubicBezTo>
                      <a:pt x="1" y="57201"/>
                      <a:pt x="23" y="65532"/>
                      <a:pt x="1553" y="734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9" name="Google Shape;2279;p65"/>
              <p:cNvGrpSpPr/>
              <p:nvPr/>
            </p:nvGrpSpPr>
            <p:grpSpPr>
              <a:xfrm>
                <a:off x="-2408616" y="1953834"/>
                <a:ext cx="1717023" cy="924862"/>
                <a:chOff x="-2408616" y="1953834"/>
                <a:chExt cx="1717023" cy="924862"/>
              </a:xfrm>
            </p:grpSpPr>
            <p:sp>
              <p:nvSpPr>
                <p:cNvPr id="2280" name="Google Shape;2280;p65"/>
                <p:cNvSpPr/>
                <p:nvPr/>
              </p:nvSpPr>
              <p:spPr>
                <a:xfrm>
                  <a:off x="-1816115" y="2013605"/>
                  <a:ext cx="1124522" cy="865046"/>
                </a:xfrm>
                <a:custGeom>
                  <a:avLst/>
                  <a:gdLst/>
                  <a:ahLst/>
                  <a:cxnLst/>
                  <a:rect l="l" t="t" r="r" b="b"/>
                  <a:pathLst>
                    <a:path w="80323" h="61789" extrusionOk="0">
                      <a:moveTo>
                        <a:pt x="79204" y="50535"/>
                      </a:moveTo>
                      <a:cubicBezTo>
                        <a:pt x="80323" y="48002"/>
                        <a:pt x="77515" y="46198"/>
                        <a:pt x="79090" y="44190"/>
                      </a:cubicBezTo>
                      <a:lnTo>
                        <a:pt x="79798" y="44235"/>
                      </a:lnTo>
                      <a:cubicBezTo>
                        <a:pt x="78086" y="25884"/>
                        <a:pt x="68454" y="10066"/>
                        <a:pt x="54507" y="0"/>
                      </a:cubicBezTo>
                      <a:cubicBezTo>
                        <a:pt x="53389" y="91"/>
                        <a:pt x="52841" y="388"/>
                        <a:pt x="52019" y="1666"/>
                      </a:cubicBezTo>
                      <a:lnTo>
                        <a:pt x="48664" y="1666"/>
                      </a:lnTo>
                      <a:cubicBezTo>
                        <a:pt x="49372" y="2579"/>
                        <a:pt x="49600" y="1917"/>
                        <a:pt x="50262" y="3310"/>
                      </a:cubicBezTo>
                      <a:lnTo>
                        <a:pt x="48892" y="3287"/>
                      </a:lnTo>
                      <a:cubicBezTo>
                        <a:pt x="48207" y="3173"/>
                        <a:pt x="47454" y="2990"/>
                        <a:pt x="46769" y="2922"/>
                      </a:cubicBezTo>
                      <a:cubicBezTo>
                        <a:pt x="45651" y="2785"/>
                        <a:pt x="45925" y="3127"/>
                        <a:pt x="45149" y="3538"/>
                      </a:cubicBezTo>
                      <a:cubicBezTo>
                        <a:pt x="43665" y="2648"/>
                        <a:pt x="42729" y="3447"/>
                        <a:pt x="41383" y="4086"/>
                      </a:cubicBezTo>
                      <a:cubicBezTo>
                        <a:pt x="38758" y="5318"/>
                        <a:pt x="39191" y="4268"/>
                        <a:pt x="37525" y="4474"/>
                      </a:cubicBezTo>
                      <a:cubicBezTo>
                        <a:pt x="36589" y="4588"/>
                        <a:pt x="36361" y="5136"/>
                        <a:pt x="35882" y="5455"/>
                      </a:cubicBezTo>
                      <a:cubicBezTo>
                        <a:pt x="34786" y="6254"/>
                        <a:pt x="33462" y="6802"/>
                        <a:pt x="32275" y="5547"/>
                      </a:cubicBezTo>
                      <a:cubicBezTo>
                        <a:pt x="31796" y="5022"/>
                        <a:pt x="32161" y="4451"/>
                        <a:pt x="32412" y="3903"/>
                      </a:cubicBezTo>
                      <a:cubicBezTo>
                        <a:pt x="33576" y="4109"/>
                        <a:pt x="32823" y="4748"/>
                        <a:pt x="34604" y="4611"/>
                      </a:cubicBezTo>
                      <a:cubicBezTo>
                        <a:pt x="35014" y="2214"/>
                        <a:pt x="34878" y="2511"/>
                        <a:pt x="32709" y="1780"/>
                      </a:cubicBezTo>
                      <a:cubicBezTo>
                        <a:pt x="31340" y="1324"/>
                        <a:pt x="29947" y="1050"/>
                        <a:pt x="28418" y="936"/>
                      </a:cubicBezTo>
                      <a:cubicBezTo>
                        <a:pt x="26775" y="845"/>
                        <a:pt x="25337" y="1073"/>
                        <a:pt x="23944" y="1621"/>
                      </a:cubicBezTo>
                      <a:cubicBezTo>
                        <a:pt x="21684" y="2511"/>
                        <a:pt x="21913" y="2716"/>
                        <a:pt x="21502" y="3835"/>
                      </a:cubicBezTo>
                      <a:lnTo>
                        <a:pt x="21365" y="4177"/>
                      </a:lnTo>
                      <a:cubicBezTo>
                        <a:pt x="19950" y="4930"/>
                        <a:pt x="16663" y="5706"/>
                        <a:pt x="16800" y="7624"/>
                      </a:cubicBezTo>
                      <a:cubicBezTo>
                        <a:pt x="17964" y="8286"/>
                        <a:pt x="19356" y="7738"/>
                        <a:pt x="20292" y="8537"/>
                      </a:cubicBezTo>
                      <a:cubicBezTo>
                        <a:pt x="21821" y="9815"/>
                        <a:pt x="20794" y="10317"/>
                        <a:pt x="21570" y="11458"/>
                      </a:cubicBezTo>
                      <a:cubicBezTo>
                        <a:pt x="22346" y="12075"/>
                        <a:pt x="22986" y="11207"/>
                        <a:pt x="23556" y="10545"/>
                      </a:cubicBezTo>
                      <a:cubicBezTo>
                        <a:pt x="25291" y="8514"/>
                        <a:pt x="24469" y="9815"/>
                        <a:pt x="25542" y="8788"/>
                      </a:cubicBezTo>
                      <a:cubicBezTo>
                        <a:pt x="25154" y="7829"/>
                        <a:pt x="25017" y="8308"/>
                        <a:pt x="24515" y="7464"/>
                      </a:cubicBezTo>
                      <a:cubicBezTo>
                        <a:pt x="24789" y="6551"/>
                        <a:pt x="25519" y="6049"/>
                        <a:pt x="26386" y="5661"/>
                      </a:cubicBezTo>
                      <a:cubicBezTo>
                        <a:pt x="26683" y="6848"/>
                        <a:pt x="26044" y="7236"/>
                        <a:pt x="26775" y="7966"/>
                      </a:cubicBezTo>
                      <a:cubicBezTo>
                        <a:pt x="27436" y="8651"/>
                        <a:pt x="27733" y="8286"/>
                        <a:pt x="28304" y="9290"/>
                      </a:cubicBezTo>
                      <a:cubicBezTo>
                        <a:pt x="28030" y="10751"/>
                        <a:pt x="25747" y="11983"/>
                        <a:pt x="24127" y="12440"/>
                      </a:cubicBezTo>
                      <a:cubicBezTo>
                        <a:pt x="19836" y="13604"/>
                        <a:pt x="20292" y="10568"/>
                        <a:pt x="19790" y="10112"/>
                      </a:cubicBezTo>
                      <a:cubicBezTo>
                        <a:pt x="18603" y="9678"/>
                        <a:pt x="17918" y="9678"/>
                        <a:pt x="17462" y="10774"/>
                      </a:cubicBezTo>
                      <a:cubicBezTo>
                        <a:pt x="17827" y="11983"/>
                        <a:pt x="18557" y="11253"/>
                        <a:pt x="18489" y="13444"/>
                      </a:cubicBezTo>
                      <a:cubicBezTo>
                        <a:pt x="17485" y="13604"/>
                        <a:pt x="17485" y="13284"/>
                        <a:pt x="16709" y="13855"/>
                      </a:cubicBezTo>
                      <a:cubicBezTo>
                        <a:pt x="14403" y="15613"/>
                        <a:pt x="15362" y="14471"/>
                        <a:pt x="14061" y="15156"/>
                      </a:cubicBezTo>
                      <a:cubicBezTo>
                        <a:pt x="13308" y="15521"/>
                        <a:pt x="13627" y="15613"/>
                        <a:pt x="13125" y="16206"/>
                      </a:cubicBezTo>
                      <a:cubicBezTo>
                        <a:pt x="12166" y="16137"/>
                        <a:pt x="12326" y="15978"/>
                        <a:pt x="11847" y="16366"/>
                      </a:cubicBezTo>
                      <a:cubicBezTo>
                        <a:pt x="12737" y="16777"/>
                        <a:pt x="12965" y="17096"/>
                        <a:pt x="13513" y="18123"/>
                      </a:cubicBezTo>
                      <a:cubicBezTo>
                        <a:pt x="8857" y="19082"/>
                        <a:pt x="5867" y="18397"/>
                        <a:pt x="8491" y="24104"/>
                      </a:cubicBezTo>
                      <a:lnTo>
                        <a:pt x="12554" y="24240"/>
                      </a:lnTo>
                      <a:cubicBezTo>
                        <a:pt x="13650" y="21593"/>
                        <a:pt x="13947" y="19196"/>
                        <a:pt x="16435" y="18671"/>
                      </a:cubicBezTo>
                      <a:cubicBezTo>
                        <a:pt x="18375" y="18260"/>
                        <a:pt x="20018" y="18625"/>
                        <a:pt x="21479" y="19721"/>
                      </a:cubicBezTo>
                      <a:cubicBezTo>
                        <a:pt x="21776" y="19926"/>
                        <a:pt x="23214" y="20862"/>
                        <a:pt x="23328" y="20999"/>
                      </a:cubicBezTo>
                      <a:cubicBezTo>
                        <a:pt x="24013" y="22026"/>
                        <a:pt x="22666" y="22437"/>
                        <a:pt x="23830" y="23145"/>
                      </a:cubicBezTo>
                      <a:cubicBezTo>
                        <a:pt x="24857" y="23784"/>
                        <a:pt x="24446" y="22460"/>
                        <a:pt x="24629" y="21775"/>
                      </a:cubicBezTo>
                      <a:cubicBezTo>
                        <a:pt x="25337" y="21730"/>
                        <a:pt x="24834" y="21844"/>
                        <a:pt x="25108" y="21867"/>
                      </a:cubicBezTo>
                      <a:cubicBezTo>
                        <a:pt x="25177" y="21867"/>
                        <a:pt x="25337" y="21867"/>
                        <a:pt x="25382" y="21867"/>
                      </a:cubicBezTo>
                      <a:lnTo>
                        <a:pt x="25633" y="20611"/>
                      </a:lnTo>
                      <a:cubicBezTo>
                        <a:pt x="24172" y="20406"/>
                        <a:pt x="23465" y="19881"/>
                        <a:pt x="22529" y="18945"/>
                      </a:cubicBezTo>
                      <a:lnTo>
                        <a:pt x="23008" y="17827"/>
                      </a:lnTo>
                      <a:cubicBezTo>
                        <a:pt x="24241" y="17941"/>
                        <a:pt x="25428" y="18831"/>
                        <a:pt x="26341" y="19516"/>
                      </a:cubicBezTo>
                      <a:cubicBezTo>
                        <a:pt x="28030" y="20771"/>
                        <a:pt x="26386" y="21867"/>
                        <a:pt x="27733" y="22985"/>
                      </a:cubicBezTo>
                      <a:cubicBezTo>
                        <a:pt x="28829" y="23647"/>
                        <a:pt x="29765" y="21844"/>
                        <a:pt x="30427" y="21159"/>
                      </a:cubicBezTo>
                      <a:lnTo>
                        <a:pt x="32572" y="21889"/>
                      </a:lnTo>
                      <a:lnTo>
                        <a:pt x="32138" y="24971"/>
                      </a:lnTo>
                      <a:cubicBezTo>
                        <a:pt x="33143" y="25108"/>
                        <a:pt x="33987" y="25541"/>
                        <a:pt x="34946" y="25085"/>
                      </a:cubicBezTo>
                      <a:cubicBezTo>
                        <a:pt x="35836" y="24651"/>
                        <a:pt x="36247" y="24149"/>
                        <a:pt x="37525" y="24400"/>
                      </a:cubicBezTo>
                      <a:cubicBezTo>
                        <a:pt x="39260" y="29490"/>
                        <a:pt x="31591" y="28851"/>
                        <a:pt x="29924" y="28281"/>
                      </a:cubicBezTo>
                      <a:cubicBezTo>
                        <a:pt x="28806" y="27893"/>
                        <a:pt x="28372" y="27071"/>
                        <a:pt x="27003" y="26911"/>
                      </a:cubicBezTo>
                      <a:lnTo>
                        <a:pt x="26432" y="28235"/>
                      </a:lnTo>
                      <a:cubicBezTo>
                        <a:pt x="23739" y="27984"/>
                        <a:pt x="24424" y="27390"/>
                        <a:pt x="22666" y="26523"/>
                      </a:cubicBezTo>
                      <a:cubicBezTo>
                        <a:pt x="19881" y="25176"/>
                        <a:pt x="21525" y="25907"/>
                        <a:pt x="19927" y="23989"/>
                      </a:cubicBezTo>
                      <a:cubicBezTo>
                        <a:pt x="18306" y="23784"/>
                        <a:pt x="14654" y="24880"/>
                        <a:pt x="12783" y="25176"/>
                      </a:cubicBezTo>
                      <a:cubicBezTo>
                        <a:pt x="11116" y="25427"/>
                        <a:pt x="11094" y="24834"/>
                        <a:pt x="9519" y="25907"/>
                      </a:cubicBezTo>
                      <a:cubicBezTo>
                        <a:pt x="5159" y="28851"/>
                        <a:pt x="3219" y="33508"/>
                        <a:pt x="1096" y="38917"/>
                      </a:cubicBezTo>
                      <a:cubicBezTo>
                        <a:pt x="0" y="41747"/>
                        <a:pt x="0" y="42843"/>
                        <a:pt x="1119" y="45719"/>
                      </a:cubicBezTo>
                      <a:cubicBezTo>
                        <a:pt x="2945" y="50353"/>
                        <a:pt x="10820" y="48778"/>
                        <a:pt x="14312" y="48412"/>
                      </a:cubicBezTo>
                      <a:cubicBezTo>
                        <a:pt x="18306" y="48024"/>
                        <a:pt x="19128" y="50353"/>
                        <a:pt x="19950" y="51380"/>
                      </a:cubicBezTo>
                      <a:cubicBezTo>
                        <a:pt x="20726" y="52338"/>
                        <a:pt x="21159" y="52498"/>
                        <a:pt x="21342" y="54415"/>
                      </a:cubicBezTo>
                      <a:cubicBezTo>
                        <a:pt x="21479" y="55739"/>
                        <a:pt x="21456" y="56926"/>
                        <a:pt x="21684" y="58250"/>
                      </a:cubicBezTo>
                      <a:cubicBezTo>
                        <a:pt x="21890" y="59483"/>
                        <a:pt x="22187" y="60624"/>
                        <a:pt x="22438" y="61788"/>
                      </a:cubicBezTo>
                      <a:lnTo>
                        <a:pt x="41406" y="61788"/>
                      </a:lnTo>
                      <a:cubicBezTo>
                        <a:pt x="41109" y="60943"/>
                        <a:pt x="40949" y="59916"/>
                        <a:pt x="41565" y="58090"/>
                      </a:cubicBezTo>
                      <a:cubicBezTo>
                        <a:pt x="42113" y="56515"/>
                        <a:pt x="45720" y="50193"/>
                        <a:pt x="46747" y="48458"/>
                      </a:cubicBezTo>
                      <a:cubicBezTo>
                        <a:pt x="47956" y="46449"/>
                        <a:pt x="49257" y="46632"/>
                        <a:pt x="49189" y="43551"/>
                      </a:cubicBezTo>
                      <a:cubicBezTo>
                        <a:pt x="47317" y="43665"/>
                        <a:pt x="45012" y="44532"/>
                        <a:pt x="43323" y="44601"/>
                      </a:cubicBezTo>
                      <a:cubicBezTo>
                        <a:pt x="41976" y="44669"/>
                        <a:pt x="40949" y="42501"/>
                        <a:pt x="40424" y="40994"/>
                      </a:cubicBezTo>
                      <a:cubicBezTo>
                        <a:pt x="39191" y="37548"/>
                        <a:pt x="37183" y="33279"/>
                        <a:pt x="36544" y="31225"/>
                      </a:cubicBezTo>
                      <a:cubicBezTo>
                        <a:pt x="43642" y="36772"/>
                        <a:pt x="42684" y="40378"/>
                        <a:pt x="44807" y="41907"/>
                      </a:cubicBezTo>
                      <a:cubicBezTo>
                        <a:pt x="45879" y="42660"/>
                        <a:pt x="47637" y="42295"/>
                        <a:pt x="48824" y="41702"/>
                      </a:cubicBezTo>
                      <a:cubicBezTo>
                        <a:pt x="50285" y="40949"/>
                        <a:pt x="53001" y="37319"/>
                        <a:pt x="53069" y="36657"/>
                      </a:cubicBezTo>
                      <a:cubicBezTo>
                        <a:pt x="53115" y="35790"/>
                        <a:pt x="51768" y="34352"/>
                        <a:pt x="51106" y="33987"/>
                      </a:cubicBezTo>
                      <a:cubicBezTo>
                        <a:pt x="50034" y="33873"/>
                        <a:pt x="49303" y="34306"/>
                        <a:pt x="48573" y="34124"/>
                      </a:cubicBezTo>
                      <a:cubicBezTo>
                        <a:pt x="47728" y="33896"/>
                        <a:pt x="47751" y="33371"/>
                        <a:pt x="47272" y="32777"/>
                      </a:cubicBezTo>
                      <a:cubicBezTo>
                        <a:pt x="46153" y="31408"/>
                        <a:pt x="45172" y="32070"/>
                        <a:pt x="45560" y="29376"/>
                      </a:cubicBezTo>
                      <a:cubicBezTo>
                        <a:pt x="47477" y="29810"/>
                        <a:pt x="47979" y="30244"/>
                        <a:pt x="48847" y="31225"/>
                      </a:cubicBezTo>
                      <a:cubicBezTo>
                        <a:pt x="49486" y="31955"/>
                        <a:pt x="50695" y="32686"/>
                        <a:pt x="51905" y="33005"/>
                      </a:cubicBezTo>
                      <a:cubicBezTo>
                        <a:pt x="61355" y="35607"/>
                        <a:pt x="59826" y="33850"/>
                        <a:pt x="61378" y="38324"/>
                      </a:cubicBezTo>
                      <a:cubicBezTo>
                        <a:pt x="62496" y="41633"/>
                        <a:pt x="61127" y="43482"/>
                        <a:pt x="63797" y="45628"/>
                      </a:cubicBezTo>
                      <a:cubicBezTo>
                        <a:pt x="64185" y="45924"/>
                        <a:pt x="64847" y="46312"/>
                        <a:pt x="65235" y="46632"/>
                      </a:cubicBezTo>
                      <a:cubicBezTo>
                        <a:pt x="65988" y="47317"/>
                        <a:pt x="65441" y="47499"/>
                        <a:pt x="66308" y="48047"/>
                      </a:cubicBezTo>
                      <a:lnTo>
                        <a:pt x="66399" y="46541"/>
                      </a:lnTo>
                      <a:cubicBezTo>
                        <a:pt x="67016" y="43665"/>
                        <a:pt x="65943" y="45263"/>
                        <a:pt x="67723" y="40104"/>
                      </a:cubicBezTo>
                      <a:cubicBezTo>
                        <a:pt x="68385" y="38187"/>
                        <a:pt x="69001" y="37045"/>
                        <a:pt x="72037" y="36566"/>
                      </a:cubicBezTo>
                      <a:cubicBezTo>
                        <a:pt x="72745" y="37274"/>
                        <a:pt x="73201" y="38940"/>
                        <a:pt x="74000" y="39807"/>
                      </a:cubicBezTo>
                      <a:cubicBezTo>
                        <a:pt x="74959" y="40857"/>
                        <a:pt x="76579" y="40789"/>
                        <a:pt x="76374" y="42752"/>
                      </a:cubicBezTo>
                      <a:cubicBezTo>
                        <a:pt x="75780" y="48024"/>
                        <a:pt x="77036" y="47089"/>
                        <a:pt x="78679" y="49713"/>
                      </a:cubicBezTo>
                      <a:cubicBezTo>
                        <a:pt x="79022" y="50284"/>
                        <a:pt x="78725" y="50056"/>
                        <a:pt x="79204" y="505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5"/>
                <p:cNvSpPr/>
                <p:nvPr/>
              </p:nvSpPr>
              <p:spPr>
                <a:xfrm>
                  <a:off x="-2408616" y="2534198"/>
                  <a:ext cx="473914" cy="344498"/>
                </a:xfrm>
                <a:custGeom>
                  <a:avLst/>
                  <a:gdLst/>
                  <a:ahLst/>
                  <a:cxnLst/>
                  <a:rect l="l" t="t" r="r" b="b"/>
                  <a:pathLst>
                    <a:path w="33851" h="24607" extrusionOk="0">
                      <a:moveTo>
                        <a:pt x="32435" y="23236"/>
                      </a:moveTo>
                      <a:cubicBezTo>
                        <a:pt x="33850" y="19493"/>
                        <a:pt x="30974" y="19813"/>
                        <a:pt x="29924" y="18580"/>
                      </a:cubicBezTo>
                      <a:cubicBezTo>
                        <a:pt x="29399" y="17964"/>
                        <a:pt x="29285" y="17644"/>
                        <a:pt x="28715" y="17028"/>
                      </a:cubicBezTo>
                      <a:cubicBezTo>
                        <a:pt x="27391" y="17325"/>
                        <a:pt x="27277" y="18078"/>
                        <a:pt x="25519" y="18192"/>
                      </a:cubicBezTo>
                      <a:cubicBezTo>
                        <a:pt x="25953" y="12897"/>
                        <a:pt x="23990" y="17736"/>
                        <a:pt x="22141" y="15567"/>
                      </a:cubicBezTo>
                      <a:cubicBezTo>
                        <a:pt x="21228" y="14472"/>
                        <a:pt x="22209" y="13604"/>
                        <a:pt x="19402" y="11230"/>
                      </a:cubicBezTo>
                      <a:cubicBezTo>
                        <a:pt x="18580" y="10523"/>
                        <a:pt x="18306" y="10568"/>
                        <a:pt x="17873" y="9450"/>
                      </a:cubicBezTo>
                      <a:cubicBezTo>
                        <a:pt x="16777" y="6665"/>
                        <a:pt x="15955" y="7898"/>
                        <a:pt x="13193" y="7031"/>
                      </a:cubicBezTo>
                      <a:cubicBezTo>
                        <a:pt x="12166" y="6688"/>
                        <a:pt x="11733" y="6300"/>
                        <a:pt x="10568" y="6232"/>
                      </a:cubicBezTo>
                      <a:cubicBezTo>
                        <a:pt x="9975" y="6779"/>
                        <a:pt x="10500" y="6597"/>
                        <a:pt x="9701" y="7031"/>
                      </a:cubicBezTo>
                      <a:cubicBezTo>
                        <a:pt x="7441" y="8263"/>
                        <a:pt x="8720" y="8286"/>
                        <a:pt x="7259" y="9929"/>
                      </a:cubicBezTo>
                      <a:cubicBezTo>
                        <a:pt x="6734" y="9427"/>
                        <a:pt x="6049" y="8126"/>
                        <a:pt x="5273" y="8103"/>
                      </a:cubicBezTo>
                      <a:cubicBezTo>
                        <a:pt x="5068" y="8103"/>
                        <a:pt x="2808" y="9952"/>
                        <a:pt x="2625" y="7487"/>
                      </a:cubicBezTo>
                      <a:cubicBezTo>
                        <a:pt x="2557" y="6460"/>
                        <a:pt x="2831" y="5524"/>
                        <a:pt x="2580" y="3972"/>
                      </a:cubicBezTo>
                      <a:cubicBezTo>
                        <a:pt x="1050" y="4109"/>
                        <a:pt x="114" y="5205"/>
                        <a:pt x="868" y="2397"/>
                      </a:cubicBezTo>
                      <a:cubicBezTo>
                        <a:pt x="1142" y="1416"/>
                        <a:pt x="1279" y="617"/>
                        <a:pt x="1027" y="0"/>
                      </a:cubicBezTo>
                      <a:cubicBezTo>
                        <a:pt x="571" y="2192"/>
                        <a:pt x="206" y="4451"/>
                        <a:pt x="0" y="6711"/>
                      </a:cubicBezTo>
                      <a:cubicBezTo>
                        <a:pt x="69" y="6757"/>
                        <a:pt x="183" y="6825"/>
                        <a:pt x="297" y="6916"/>
                      </a:cubicBezTo>
                      <a:cubicBezTo>
                        <a:pt x="776" y="7236"/>
                        <a:pt x="1598" y="9382"/>
                        <a:pt x="2876" y="10135"/>
                      </a:cubicBezTo>
                      <a:cubicBezTo>
                        <a:pt x="3127" y="10272"/>
                        <a:pt x="3698" y="10363"/>
                        <a:pt x="3744" y="10363"/>
                      </a:cubicBezTo>
                      <a:cubicBezTo>
                        <a:pt x="4109" y="10477"/>
                        <a:pt x="4109" y="10591"/>
                        <a:pt x="4680" y="10842"/>
                      </a:cubicBezTo>
                      <a:cubicBezTo>
                        <a:pt x="4976" y="10180"/>
                        <a:pt x="4931" y="10089"/>
                        <a:pt x="5729" y="9929"/>
                      </a:cubicBezTo>
                      <a:cubicBezTo>
                        <a:pt x="6095" y="10979"/>
                        <a:pt x="5319" y="15476"/>
                        <a:pt x="5136" y="16823"/>
                      </a:cubicBezTo>
                      <a:cubicBezTo>
                        <a:pt x="4725" y="19836"/>
                        <a:pt x="4063" y="21958"/>
                        <a:pt x="6049" y="24606"/>
                      </a:cubicBezTo>
                      <a:lnTo>
                        <a:pt x="31568" y="24606"/>
                      </a:lnTo>
                      <a:cubicBezTo>
                        <a:pt x="31864" y="24332"/>
                        <a:pt x="32161" y="23921"/>
                        <a:pt x="32435" y="2323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5"/>
                <p:cNvSpPr/>
                <p:nvPr/>
              </p:nvSpPr>
              <p:spPr>
                <a:xfrm>
                  <a:off x="-2160306" y="2029902"/>
                  <a:ext cx="135184" cy="94920"/>
                </a:xfrm>
                <a:custGeom>
                  <a:avLst/>
                  <a:gdLst/>
                  <a:ahLst/>
                  <a:cxnLst/>
                  <a:rect l="l" t="t" r="r" b="b"/>
                  <a:pathLst>
                    <a:path w="9656" h="6780" extrusionOk="0">
                      <a:moveTo>
                        <a:pt x="3790" y="1507"/>
                      </a:moveTo>
                      <a:cubicBezTo>
                        <a:pt x="2762" y="2374"/>
                        <a:pt x="1781" y="3264"/>
                        <a:pt x="799" y="4200"/>
                      </a:cubicBezTo>
                      <a:cubicBezTo>
                        <a:pt x="526" y="4451"/>
                        <a:pt x="274" y="4702"/>
                        <a:pt x="1" y="4976"/>
                      </a:cubicBezTo>
                      <a:cubicBezTo>
                        <a:pt x="731" y="5090"/>
                        <a:pt x="1461" y="5250"/>
                        <a:pt x="2009" y="5455"/>
                      </a:cubicBezTo>
                      <a:cubicBezTo>
                        <a:pt x="3333" y="5980"/>
                        <a:pt x="3333" y="6642"/>
                        <a:pt x="5136" y="6779"/>
                      </a:cubicBezTo>
                      <a:cubicBezTo>
                        <a:pt x="5935" y="6026"/>
                        <a:pt x="6072" y="5296"/>
                        <a:pt x="7168" y="4976"/>
                      </a:cubicBezTo>
                      <a:cubicBezTo>
                        <a:pt x="8743" y="4520"/>
                        <a:pt x="9199" y="5090"/>
                        <a:pt x="9656" y="3355"/>
                      </a:cubicBezTo>
                      <a:cubicBezTo>
                        <a:pt x="7830" y="2557"/>
                        <a:pt x="6711" y="1484"/>
                        <a:pt x="5684" y="0"/>
                      </a:cubicBezTo>
                      <a:cubicBezTo>
                        <a:pt x="5045" y="502"/>
                        <a:pt x="4406" y="1004"/>
                        <a:pt x="3790" y="150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5"/>
                <p:cNvSpPr/>
                <p:nvPr/>
              </p:nvSpPr>
              <p:spPr>
                <a:xfrm>
                  <a:off x="-2040148" y="1953834"/>
                  <a:ext cx="362712" cy="200382"/>
                </a:xfrm>
                <a:custGeom>
                  <a:avLst/>
                  <a:gdLst/>
                  <a:ahLst/>
                  <a:cxnLst/>
                  <a:rect l="l" t="t" r="r" b="b"/>
                  <a:pathLst>
                    <a:path w="25908" h="14313" extrusionOk="0">
                      <a:moveTo>
                        <a:pt x="1" y="3333"/>
                      </a:moveTo>
                      <a:cubicBezTo>
                        <a:pt x="1758" y="2123"/>
                        <a:pt x="3584" y="1005"/>
                        <a:pt x="5456" y="1"/>
                      </a:cubicBezTo>
                      <a:cubicBezTo>
                        <a:pt x="6552" y="206"/>
                        <a:pt x="7625" y="412"/>
                        <a:pt x="8903" y="343"/>
                      </a:cubicBezTo>
                      <a:cubicBezTo>
                        <a:pt x="11779" y="206"/>
                        <a:pt x="11756" y="320"/>
                        <a:pt x="14358" y="937"/>
                      </a:cubicBezTo>
                      <a:cubicBezTo>
                        <a:pt x="17576" y="1667"/>
                        <a:pt x="19562" y="1"/>
                        <a:pt x="25908" y="1256"/>
                      </a:cubicBezTo>
                      <a:cubicBezTo>
                        <a:pt x="25497" y="2283"/>
                        <a:pt x="24629" y="2763"/>
                        <a:pt x="23831" y="3493"/>
                      </a:cubicBezTo>
                      <a:cubicBezTo>
                        <a:pt x="22393" y="4771"/>
                        <a:pt x="22758" y="4771"/>
                        <a:pt x="22187" y="5798"/>
                      </a:cubicBezTo>
                      <a:cubicBezTo>
                        <a:pt x="20886" y="8218"/>
                        <a:pt x="18375" y="6300"/>
                        <a:pt x="11619" y="11368"/>
                      </a:cubicBezTo>
                      <a:cubicBezTo>
                        <a:pt x="10090" y="12486"/>
                        <a:pt x="8538" y="13878"/>
                        <a:pt x="6483" y="14312"/>
                      </a:cubicBezTo>
                      <a:cubicBezTo>
                        <a:pt x="6072" y="14015"/>
                        <a:pt x="3858" y="11893"/>
                        <a:pt x="3950" y="10934"/>
                      </a:cubicBezTo>
                      <a:cubicBezTo>
                        <a:pt x="4041" y="10158"/>
                        <a:pt x="7054" y="6118"/>
                        <a:pt x="4771" y="4338"/>
                      </a:cubicBezTo>
                      <a:cubicBezTo>
                        <a:pt x="1621" y="1895"/>
                        <a:pt x="2649" y="3721"/>
                        <a:pt x="1" y="333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5"/>
                <p:cNvSpPr/>
                <p:nvPr/>
              </p:nvSpPr>
              <p:spPr>
                <a:xfrm>
                  <a:off x="-2377295" y="2095092"/>
                  <a:ext cx="340018" cy="400092"/>
                </a:xfrm>
                <a:custGeom>
                  <a:avLst/>
                  <a:gdLst/>
                  <a:ahLst/>
                  <a:cxnLst/>
                  <a:rect l="l" t="t" r="r" b="b"/>
                  <a:pathLst>
                    <a:path w="24287" h="28578" extrusionOk="0">
                      <a:moveTo>
                        <a:pt x="0" y="25770"/>
                      </a:moveTo>
                      <a:cubicBezTo>
                        <a:pt x="2214" y="18717"/>
                        <a:pt x="5638" y="12189"/>
                        <a:pt x="10066" y="6483"/>
                      </a:cubicBezTo>
                      <a:cubicBezTo>
                        <a:pt x="10135" y="6711"/>
                        <a:pt x="10226" y="7031"/>
                        <a:pt x="10568" y="7533"/>
                      </a:cubicBezTo>
                      <a:cubicBezTo>
                        <a:pt x="14403" y="7282"/>
                        <a:pt x="12874" y="0"/>
                        <a:pt x="18238" y="4497"/>
                      </a:cubicBezTo>
                      <a:cubicBezTo>
                        <a:pt x="19995" y="5981"/>
                        <a:pt x="19744" y="5296"/>
                        <a:pt x="21319" y="4748"/>
                      </a:cubicBezTo>
                      <a:cubicBezTo>
                        <a:pt x="22232" y="7373"/>
                        <a:pt x="24286" y="10569"/>
                        <a:pt x="24286" y="11755"/>
                      </a:cubicBezTo>
                      <a:cubicBezTo>
                        <a:pt x="21114" y="13353"/>
                        <a:pt x="21798" y="12235"/>
                        <a:pt x="20269" y="11710"/>
                      </a:cubicBezTo>
                      <a:cubicBezTo>
                        <a:pt x="19767" y="11527"/>
                        <a:pt x="19128" y="11322"/>
                        <a:pt x="18648" y="11162"/>
                      </a:cubicBezTo>
                      <a:cubicBezTo>
                        <a:pt x="17895" y="10911"/>
                        <a:pt x="15909" y="11002"/>
                        <a:pt x="15476" y="11824"/>
                      </a:cubicBezTo>
                      <a:cubicBezTo>
                        <a:pt x="15704" y="12280"/>
                        <a:pt x="14837" y="12372"/>
                        <a:pt x="16297" y="12144"/>
                      </a:cubicBezTo>
                      <a:cubicBezTo>
                        <a:pt x="16343" y="12144"/>
                        <a:pt x="17028" y="11870"/>
                        <a:pt x="17119" y="11847"/>
                      </a:cubicBezTo>
                      <a:cubicBezTo>
                        <a:pt x="17621" y="12577"/>
                        <a:pt x="17165" y="12646"/>
                        <a:pt x="18306" y="12805"/>
                      </a:cubicBezTo>
                      <a:cubicBezTo>
                        <a:pt x="19288" y="12965"/>
                        <a:pt x="19402" y="12600"/>
                        <a:pt x="20178" y="13125"/>
                      </a:cubicBezTo>
                      <a:cubicBezTo>
                        <a:pt x="20657" y="13559"/>
                        <a:pt x="21136" y="14746"/>
                        <a:pt x="19972" y="15796"/>
                      </a:cubicBezTo>
                      <a:cubicBezTo>
                        <a:pt x="18671" y="15567"/>
                        <a:pt x="18922" y="14358"/>
                        <a:pt x="17347" y="14198"/>
                      </a:cubicBezTo>
                      <a:cubicBezTo>
                        <a:pt x="16024" y="14084"/>
                        <a:pt x="14837" y="14426"/>
                        <a:pt x="14152" y="15042"/>
                      </a:cubicBezTo>
                      <a:lnTo>
                        <a:pt x="9518" y="18352"/>
                      </a:lnTo>
                      <a:cubicBezTo>
                        <a:pt x="3310" y="22871"/>
                        <a:pt x="6711" y="24104"/>
                        <a:pt x="3675" y="28578"/>
                      </a:cubicBezTo>
                      <a:cubicBezTo>
                        <a:pt x="2922" y="28007"/>
                        <a:pt x="2945" y="27163"/>
                        <a:pt x="1895" y="26455"/>
                      </a:cubicBezTo>
                      <a:cubicBezTo>
                        <a:pt x="1415" y="26135"/>
                        <a:pt x="708" y="25930"/>
                        <a:pt x="0" y="257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285" name="Google Shape;2285;p65"/>
          <p:cNvSpPr txBox="1">
            <a:spLocks noGrp="1"/>
          </p:cNvSpPr>
          <p:nvPr>
            <p:ph type="title"/>
          </p:nvPr>
        </p:nvSpPr>
        <p:spPr>
          <a:xfrm>
            <a:off x="1491017" y="1702653"/>
            <a:ext cx="6957442" cy="221458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Our Limit Is the Sky🚀 </a:t>
            </a:r>
            <a:br>
              <a:rPr lang="en" dirty="0"/>
            </a:br>
            <a:r>
              <a:rPr lang="en" dirty="0"/>
              <a:t>See you Soon !!</a:t>
            </a:r>
            <a:endParaRPr dirty="0"/>
          </a:p>
        </p:txBody>
      </p:sp>
      <p:grpSp>
        <p:nvGrpSpPr>
          <p:cNvPr id="2288" name="Google Shape;2288;p65"/>
          <p:cNvGrpSpPr/>
          <p:nvPr/>
        </p:nvGrpSpPr>
        <p:grpSpPr>
          <a:xfrm>
            <a:off x="8150823" y="200024"/>
            <a:ext cx="1278900" cy="1292100"/>
            <a:chOff x="6641123" y="1171574"/>
            <a:chExt cx="1278900" cy="1292100"/>
          </a:xfrm>
        </p:grpSpPr>
        <p:sp>
          <p:nvSpPr>
            <p:cNvPr id="2289" name="Google Shape;2289;p65"/>
            <p:cNvSpPr/>
            <p:nvPr/>
          </p:nvSpPr>
          <p:spPr>
            <a:xfrm rot="5400000">
              <a:off x="6634523" y="1178174"/>
              <a:ext cx="1292100" cy="1278900"/>
            </a:xfrm>
            <a:prstGeom prst="chord">
              <a:avLst>
                <a:gd name="adj1" fmla="val 19619663"/>
                <a:gd name="adj2" fmla="val 12789898"/>
              </a:avLst>
            </a:prstGeom>
            <a:solidFill>
              <a:schemeClr val="accent4"/>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5"/>
            <p:cNvSpPr/>
            <p:nvPr/>
          </p:nvSpPr>
          <p:spPr>
            <a:xfrm rot="10800000">
              <a:off x="6938759" y="1598315"/>
              <a:ext cx="155635" cy="148492"/>
            </a:xfrm>
            <a:custGeom>
              <a:avLst/>
              <a:gdLst/>
              <a:ahLst/>
              <a:cxnLst/>
              <a:rect l="l" t="t" r="r" b="b"/>
              <a:pathLst>
                <a:path w="4520" h="4269" extrusionOk="0">
                  <a:moveTo>
                    <a:pt x="2260" y="0"/>
                  </a:moveTo>
                  <a:cubicBezTo>
                    <a:pt x="1005" y="0"/>
                    <a:pt x="1" y="959"/>
                    <a:pt x="1" y="2123"/>
                  </a:cubicBezTo>
                  <a:cubicBezTo>
                    <a:pt x="1" y="3310"/>
                    <a:pt x="1005" y="4269"/>
                    <a:pt x="2260" y="4269"/>
                  </a:cubicBezTo>
                  <a:cubicBezTo>
                    <a:pt x="3516" y="4269"/>
                    <a:pt x="4520" y="3310"/>
                    <a:pt x="4520" y="2123"/>
                  </a:cubicBezTo>
                  <a:cubicBezTo>
                    <a:pt x="4520" y="959"/>
                    <a:pt x="3516" y="0"/>
                    <a:pt x="2260"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5"/>
            <p:cNvSpPr/>
            <p:nvPr/>
          </p:nvSpPr>
          <p:spPr>
            <a:xfrm rot="10800000">
              <a:off x="7352145" y="1561793"/>
              <a:ext cx="77818" cy="73881"/>
            </a:xfrm>
            <a:custGeom>
              <a:avLst/>
              <a:gdLst/>
              <a:ahLst/>
              <a:cxnLst/>
              <a:rect l="l" t="t" r="r" b="b"/>
              <a:pathLst>
                <a:path w="2260" h="2124" extrusionOk="0">
                  <a:moveTo>
                    <a:pt x="1119" y="1"/>
                  </a:moveTo>
                  <a:cubicBezTo>
                    <a:pt x="502" y="1"/>
                    <a:pt x="0" y="457"/>
                    <a:pt x="0" y="1051"/>
                  </a:cubicBezTo>
                  <a:cubicBezTo>
                    <a:pt x="0" y="1644"/>
                    <a:pt x="502" y="2124"/>
                    <a:pt x="1119" y="2124"/>
                  </a:cubicBezTo>
                  <a:cubicBezTo>
                    <a:pt x="1735" y="2124"/>
                    <a:pt x="2260" y="1644"/>
                    <a:pt x="2260" y="1051"/>
                  </a:cubicBezTo>
                  <a:cubicBezTo>
                    <a:pt x="2260" y="457"/>
                    <a:pt x="1735" y="1"/>
                    <a:pt x="1119" y="1"/>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5"/>
            <p:cNvSpPr/>
            <p:nvPr/>
          </p:nvSpPr>
          <p:spPr>
            <a:xfrm rot="10800000">
              <a:off x="7231116" y="1303770"/>
              <a:ext cx="155635" cy="148492"/>
            </a:xfrm>
            <a:custGeom>
              <a:avLst/>
              <a:gdLst/>
              <a:ahLst/>
              <a:cxnLst/>
              <a:rect l="l" t="t" r="r" b="b"/>
              <a:pathLst>
                <a:path w="4520" h="4269" extrusionOk="0">
                  <a:moveTo>
                    <a:pt x="2260" y="0"/>
                  </a:moveTo>
                  <a:cubicBezTo>
                    <a:pt x="1028" y="0"/>
                    <a:pt x="1" y="959"/>
                    <a:pt x="1" y="2123"/>
                  </a:cubicBezTo>
                  <a:cubicBezTo>
                    <a:pt x="1" y="3310"/>
                    <a:pt x="1028" y="4269"/>
                    <a:pt x="2260" y="4269"/>
                  </a:cubicBezTo>
                  <a:cubicBezTo>
                    <a:pt x="3516" y="4269"/>
                    <a:pt x="4520" y="3310"/>
                    <a:pt x="4520" y="2123"/>
                  </a:cubicBezTo>
                  <a:cubicBezTo>
                    <a:pt x="4520" y="959"/>
                    <a:pt x="3516" y="0"/>
                    <a:pt x="2260"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5"/>
            <p:cNvSpPr/>
            <p:nvPr/>
          </p:nvSpPr>
          <p:spPr>
            <a:xfrm rot="-8570978">
              <a:off x="6884560" y="2078174"/>
              <a:ext cx="156207" cy="147953"/>
            </a:xfrm>
            <a:custGeom>
              <a:avLst/>
              <a:gdLst/>
              <a:ahLst/>
              <a:cxnLst/>
              <a:rect l="l" t="t" r="r" b="b"/>
              <a:pathLst>
                <a:path w="4520" h="4269" extrusionOk="0">
                  <a:moveTo>
                    <a:pt x="2260" y="0"/>
                  </a:moveTo>
                  <a:cubicBezTo>
                    <a:pt x="1005" y="0"/>
                    <a:pt x="1" y="959"/>
                    <a:pt x="1" y="2123"/>
                  </a:cubicBezTo>
                  <a:cubicBezTo>
                    <a:pt x="1" y="3310"/>
                    <a:pt x="1005" y="4269"/>
                    <a:pt x="2260" y="4269"/>
                  </a:cubicBezTo>
                  <a:cubicBezTo>
                    <a:pt x="3516" y="4269"/>
                    <a:pt x="4520" y="3310"/>
                    <a:pt x="4520" y="2123"/>
                  </a:cubicBezTo>
                  <a:cubicBezTo>
                    <a:pt x="4520" y="959"/>
                    <a:pt x="3516" y="0"/>
                    <a:pt x="2260"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5"/>
            <p:cNvSpPr/>
            <p:nvPr/>
          </p:nvSpPr>
          <p:spPr>
            <a:xfrm rot="-8570978">
              <a:off x="7267042" y="2283260"/>
              <a:ext cx="78104" cy="73612"/>
            </a:xfrm>
            <a:custGeom>
              <a:avLst/>
              <a:gdLst/>
              <a:ahLst/>
              <a:cxnLst/>
              <a:rect l="l" t="t" r="r" b="b"/>
              <a:pathLst>
                <a:path w="2260" h="2124" extrusionOk="0">
                  <a:moveTo>
                    <a:pt x="1119" y="1"/>
                  </a:moveTo>
                  <a:cubicBezTo>
                    <a:pt x="502" y="1"/>
                    <a:pt x="0" y="457"/>
                    <a:pt x="0" y="1051"/>
                  </a:cubicBezTo>
                  <a:cubicBezTo>
                    <a:pt x="0" y="1644"/>
                    <a:pt x="502" y="2124"/>
                    <a:pt x="1119" y="2124"/>
                  </a:cubicBezTo>
                  <a:cubicBezTo>
                    <a:pt x="1735" y="2124"/>
                    <a:pt x="2260" y="1644"/>
                    <a:pt x="2260" y="1051"/>
                  </a:cubicBezTo>
                  <a:cubicBezTo>
                    <a:pt x="2260" y="457"/>
                    <a:pt x="1735" y="1"/>
                    <a:pt x="1119" y="1"/>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5"/>
            <p:cNvSpPr/>
            <p:nvPr/>
          </p:nvSpPr>
          <p:spPr>
            <a:xfrm rot="-8570978">
              <a:off x="7293389" y="2019741"/>
              <a:ext cx="156207" cy="147953"/>
            </a:xfrm>
            <a:custGeom>
              <a:avLst/>
              <a:gdLst/>
              <a:ahLst/>
              <a:cxnLst/>
              <a:rect l="l" t="t" r="r" b="b"/>
              <a:pathLst>
                <a:path w="4520" h="4269" extrusionOk="0">
                  <a:moveTo>
                    <a:pt x="2260" y="0"/>
                  </a:moveTo>
                  <a:cubicBezTo>
                    <a:pt x="1028" y="0"/>
                    <a:pt x="1" y="959"/>
                    <a:pt x="1" y="2123"/>
                  </a:cubicBezTo>
                  <a:cubicBezTo>
                    <a:pt x="1" y="3310"/>
                    <a:pt x="1028" y="4269"/>
                    <a:pt x="2260" y="4269"/>
                  </a:cubicBezTo>
                  <a:cubicBezTo>
                    <a:pt x="3516" y="4269"/>
                    <a:pt x="4520" y="3310"/>
                    <a:pt x="4520" y="2123"/>
                  </a:cubicBezTo>
                  <a:cubicBezTo>
                    <a:pt x="4520" y="959"/>
                    <a:pt x="3516" y="0"/>
                    <a:pt x="2260"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grpSp>
        <p:nvGrpSpPr>
          <p:cNvPr id="1488" name="Google Shape;1488;p39"/>
          <p:cNvGrpSpPr/>
          <p:nvPr/>
        </p:nvGrpSpPr>
        <p:grpSpPr>
          <a:xfrm flipH="1">
            <a:off x="399626" y="187556"/>
            <a:ext cx="1113463" cy="565910"/>
            <a:chOff x="615049" y="-2153927"/>
            <a:chExt cx="1417751" cy="1044546"/>
          </a:xfrm>
        </p:grpSpPr>
        <p:sp>
          <p:nvSpPr>
            <p:cNvPr id="1489" name="Google Shape;1489;p39"/>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9"/>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1" name="Google Shape;1460;p37">
            <a:extLst>
              <a:ext uri="{FF2B5EF4-FFF2-40B4-BE49-F238E27FC236}">
                <a16:creationId xmlns:a16="http://schemas.microsoft.com/office/drawing/2014/main" id="{3A1EAB8D-F5A7-49AA-909D-8601309AEB34}"/>
              </a:ext>
            </a:extLst>
          </p:cNvPr>
          <p:cNvSpPr txBox="1">
            <a:spLocks noGrp="1"/>
          </p:cNvSpPr>
          <p:nvPr>
            <p:ph type="subTitle" idx="1"/>
          </p:nvPr>
        </p:nvSpPr>
        <p:spPr>
          <a:xfrm>
            <a:off x="273636" y="2145394"/>
            <a:ext cx="1218401" cy="40153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700" b="1" dirty="0"/>
              <a:t>Eng. </a:t>
            </a:r>
            <a:r>
              <a:rPr lang="en-US" sz="700" b="1" dirty="0" err="1"/>
              <a:t>Ganna</a:t>
            </a:r>
            <a:r>
              <a:rPr lang="en-US" sz="700" b="1" dirty="0"/>
              <a:t> Mahmoud</a:t>
            </a:r>
          </a:p>
          <a:p>
            <a:pPr marL="0" lvl="0" indent="0" rtl="0">
              <a:spcBef>
                <a:spcPts val="0"/>
              </a:spcBef>
              <a:spcAft>
                <a:spcPts val="0"/>
              </a:spcAft>
              <a:buNone/>
            </a:pPr>
            <a:r>
              <a:rPr lang="it-IT" sz="700" dirty="0"/>
              <a:t>Data Scientist || Core Team Data Science &amp; AI @GDG-On Campus|| BI Trainee @ITI</a:t>
            </a:r>
            <a:endParaRPr sz="700" b="1" dirty="0"/>
          </a:p>
        </p:txBody>
      </p:sp>
      <p:sp>
        <p:nvSpPr>
          <p:cNvPr id="66" name="Google Shape;1460;p37">
            <a:extLst>
              <a:ext uri="{FF2B5EF4-FFF2-40B4-BE49-F238E27FC236}">
                <a16:creationId xmlns:a16="http://schemas.microsoft.com/office/drawing/2014/main" id="{E3B947BB-AD7A-42B3-A954-DB9A3F140D76}"/>
              </a:ext>
            </a:extLst>
          </p:cNvPr>
          <p:cNvSpPr txBox="1">
            <a:spLocks/>
          </p:cNvSpPr>
          <p:nvPr/>
        </p:nvSpPr>
        <p:spPr>
          <a:xfrm>
            <a:off x="2091513" y="109594"/>
            <a:ext cx="5210162" cy="6073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2800" b="1" dirty="0"/>
              <a:t>Data Science &amp; AI Core Team</a:t>
            </a:r>
          </a:p>
        </p:txBody>
      </p:sp>
      <p:pic>
        <p:nvPicPr>
          <p:cNvPr id="6" name="Picture 5">
            <a:extLst>
              <a:ext uri="{FF2B5EF4-FFF2-40B4-BE49-F238E27FC236}">
                <a16:creationId xmlns:a16="http://schemas.microsoft.com/office/drawing/2014/main" id="{75FE9BDE-566A-461A-99A3-B57978074DEC}"/>
              </a:ext>
            </a:extLst>
          </p:cNvPr>
          <p:cNvPicPr>
            <a:picLocks noChangeAspect="1"/>
          </p:cNvPicPr>
          <p:nvPr/>
        </p:nvPicPr>
        <p:blipFill>
          <a:blip r:embed="rId3"/>
          <a:srcRect t="2351" b="2351"/>
          <a:stretch/>
        </p:blipFill>
        <p:spPr>
          <a:xfrm>
            <a:off x="253830" y="797446"/>
            <a:ext cx="1316000" cy="1350765"/>
          </a:xfrm>
          <a:prstGeom prst="ellipse">
            <a:avLst/>
          </a:prstGeom>
          <a:ln>
            <a:noFill/>
          </a:ln>
          <a:effectLst>
            <a:softEdge rad="112500"/>
          </a:effectLst>
        </p:spPr>
      </p:pic>
      <p:pic>
        <p:nvPicPr>
          <p:cNvPr id="58" name="Picture 57">
            <a:extLst>
              <a:ext uri="{FF2B5EF4-FFF2-40B4-BE49-F238E27FC236}">
                <a16:creationId xmlns:a16="http://schemas.microsoft.com/office/drawing/2014/main" id="{4B89FDC0-A6BA-49BE-9A34-CD6A6BCDE69E}"/>
              </a:ext>
            </a:extLst>
          </p:cNvPr>
          <p:cNvPicPr>
            <a:picLocks noChangeAspect="1"/>
          </p:cNvPicPr>
          <p:nvPr/>
        </p:nvPicPr>
        <p:blipFill rotWithShape="1">
          <a:blip r:embed="rId4"/>
          <a:srcRect l="12982" t="-2253" r="15164" b="28502"/>
          <a:stretch/>
        </p:blipFill>
        <p:spPr>
          <a:xfrm>
            <a:off x="1707061" y="843949"/>
            <a:ext cx="1316000" cy="1350765"/>
          </a:xfrm>
          <a:prstGeom prst="ellipse">
            <a:avLst/>
          </a:prstGeom>
          <a:ln>
            <a:noFill/>
          </a:ln>
          <a:effectLst>
            <a:softEdge rad="112500"/>
          </a:effectLst>
        </p:spPr>
      </p:pic>
      <p:pic>
        <p:nvPicPr>
          <p:cNvPr id="60" name="Picture 59">
            <a:extLst>
              <a:ext uri="{FF2B5EF4-FFF2-40B4-BE49-F238E27FC236}">
                <a16:creationId xmlns:a16="http://schemas.microsoft.com/office/drawing/2014/main" id="{A760CCCE-D1D2-4E88-8F64-5281FF5C62EF}"/>
              </a:ext>
            </a:extLst>
          </p:cNvPr>
          <p:cNvPicPr>
            <a:picLocks noChangeAspect="1"/>
          </p:cNvPicPr>
          <p:nvPr/>
        </p:nvPicPr>
        <p:blipFill rotWithShape="1">
          <a:blip r:embed="rId5"/>
          <a:srcRect l="8678" t="14123" r="13734" b="9041"/>
          <a:stretch/>
        </p:blipFill>
        <p:spPr>
          <a:xfrm>
            <a:off x="4572000" y="797445"/>
            <a:ext cx="1316000" cy="1350765"/>
          </a:xfrm>
          <a:prstGeom prst="ellipse">
            <a:avLst/>
          </a:prstGeom>
          <a:ln>
            <a:noFill/>
          </a:ln>
          <a:effectLst>
            <a:softEdge rad="112500"/>
          </a:effectLst>
        </p:spPr>
      </p:pic>
      <p:pic>
        <p:nvPicPr>
          <p:cNvPr id="64" name="Picture 63">
            <a:extLst>
              <a:ext uri="{FF2B5EF4-FFF2-40B4-BE49-F238E27FC236}">
                <a16:creationId xmlns:a16="http://schemas.microsoft.com/office/drawing/2014/main" id="{6F04A2DE-C618-4CD2-86D8-6ED571EC9F68}"/>
              </a:ext>
            </a:extLst>
          </p:cNvPr>
          <p:cNvPicPr>
            <a:picLocks noChangeAspect="1"/>
          </p:cNvPicPr>
          <p:nvPr/>
        </p:nvPicPr>
        <p:blipFill>
          <a:blip r:embed="rId6"/>
          <a:srcRect l="1287" r="1287"/>
          <a:stretch/>
        </p:blipFill>
        <p:spPr>
          <a:xfrm>
            <a:off x="6025231" y="843948"/>
            <a:ext cx="1316000" cy="1350765"/>
          </a:xfrm>
          <a:prstGeom prst="ellipse">
            <a:avLst/>
          </a:prstGeom>
          <a:ln>
            <a:noFill/>
          </a:ln>
          <a:effectLst>
            <a:softEdge rad="112500"/>
          </a:effectLst>
        </p:spPr>
      </p:pic>
      <p:pic>
        <p:nvPicPr>
          <p:cNvPr id="67" name="Picture 66">
            <a:extLst>
              <a:ext uri="{FF2B5EF4-FFF2-40B4-BE49-F238E27FC236}">
                <a16:creationId xmlns:a16="http://schemas.microsoft.com/office/drawing/2014/main" id="{EC68F852-6FB4-483C-B709-50FA0767DD9B}"/>
              </a:ext>
            </a:extLst>
          </p:cNvPr>
          <p:cNvPicPr>
            <a:picLocks noChangeAspect="1"/>
          </p:cNvPicPr>
          <p:nvPr/>
        </p:nvPicPr>
        <p:blipFill rotWithShape="1">
          <a:blip r:embed="rId7"/>
          <a:srcRect l="222" t="13449" r="-222" b="29007"/>
          <a:stretch/>
        </p:blipFill>
        <p:spPr>
          <a:xfrm>
            <a:off x="6025231" y="2887432"/>
            <a:ext cx="1316000" cy="1350765"/>
          </a:xfrm>
          <a:prstGeom prst="ellipse">
            <a:avLst/>
          </a:prstGeom>
          <a:ln>
            <a:noFill/>
          </a:ln>
          <a:effectLst>
            <a:softEdge rad="112500"/>
          </a:effectLst>
        </p:spPr>
      </p:pic>
      <p:pic>
        <p:nvPicPr>
          <p:cNvPr id="68" name="Picture 67">
            <a:extLst>
              <a:ext uri="{FF2B5EF4-FFF2-40B4-BE49-F238E27FC236}">
                <a16:creationId xmlns:a16="http://schemas.microsoft.com/office/drawing/2014/main" id="{6FB00168-C70A-405C-BF72-F5216D0D4FEB}"/>
              </a:ext>
            </a:extLst>
          </p:cNvPr>
          <p:cNvPicPr>
            <a:picLocks noChangeAspect="1"/>
          </p:cNvPicPr>
          <p:nvPr/>
        </p:nvPicPr>
        <p:blipFill>
          <a:blip r:embed="rId8"/>
          <a:srcRect t="5907" b="5907"/>
          <a:stretch/>
        </p:blipFill>
        <p:spPr>
          <a:xfrm>
            <a:off x="4572000" y="2887433"/>
            <a:ext cx="1316000" cy="1350765"/>
          </a:xfrm>
          <a:prstGeom prst="ellipse">
            <a:avLst/>
          </a:prstGeom>
          <a:ln>
            <a:noFill/>
          </a:ln>
          <a:effectLst>
            <a:softEdge rad="112500"/>
          </a:effectLst>
        </p:spPr>
      </p:pic>
      <p:pic>
        <p:nvPicPr>
          <p:cNvPr id="69" name="Picture 68">
            <a:extLst>
              <a:ext uri="{FF2B5EF4-FFF2-40B4-BE49-F238E27FC236}">
                <a16:creationId xmlns:a16="http://schemas.microsoft.com/office/drawing/2014/main" id="{04F6130A-1254-459C-AD92-751A8D4DFA4F}"/>
              </a:ext>
            </a:extLst>
          </p:cNvPr>
          <p:cNvPicPr>
            <a:picLocks noChangeAspect="1"/>
          </p:cNvPicPr>
          <p:nvPr/>
        </p:nvPicPr>
        <p:blipFill rotWithShape="1">
          <a:blip r:embed="rId9"/>
          <a:srcRect l="11975" t="4676" r="-916" b="26856"/>
          <a:stretch/>
        </p:blipFill>
        <p:spPr>
          <a:xfrm>
            <a:off x="3057669" y="2887434"/>
            <a:ext cx="1316000" cy="1350765"/>
          </a:xfrm>
          <a:prstGeom prst="ellipse">
            <a:avLst/>
          </a:prstGeom>
          <a:ln>
            <a:noFill/>
          </a:ln>
          <a:effectLst>
            <a:softEdge rad="112500"/>
          </a:effectLst>
        </p:spPr>
      </p:pic>
      <p:pic>
        <p:nvPicPr>
          <p:cNvPr id="70" name="Picture 69">
            <a:extLst>
              <a:ext uri="{FF2B5EF4-FFF2-40B4-BE49-F238E27FC236}">
                <a16:creationId xmlns:a16="http://schemas.microsoft.com/office/drawing/2014/main" id="{425D6F9C-BA3F-4155-BC5A-4C2B10084EFE}"/>
              </a:ext>
            </a:extLst>
          </p:cNvPr>
          <p:cNvPicPr>
            <a:picLocks noChangeAspect="1"/>
          </p:cNvPicPr>
          <p:nvPr/>
        </p:nvPicPr>
        <p:blipFill>
          <a:blip r:embed="rId10"/>
          <a:srcRect t="13554" b="13554"/>
          <a:stretch/>
        </p:blipFill>
        <p:spPr>
          <a:xfrm>
            <a:off x="1707061" y="2893052"/>
            <a:ext cx="1316000" cy="1350765"/>
          </a:xfrm>
          <a:prstGeom prst="ellipse">
            <a:avLst/>
          </a:prstGeom>
          <a:ln>
            <a:noFill/>
          </a:ln>
          <a:effectLst>
            <a:softEdge rad="112500"/>
          </a:effectLst>
        </p:spPr>
      </p:pic>
      <p:pic>
        <p:nvPicPr>
          <p:cNvPr id="71" name="Picture 70">
            <a:extLst>
              <a:ext uri="{FF2B5EF4-FFF2-40B4-BE49-F238E27FC236}">
                <a16:creationId xmlns:a16="http://schemas.microsoft.com/office/drawing/2014/main" id="{E9AB8E2A-AF50-400B-B5D1-02AD704ABE2A}"/>
              </a:ext>
            </a:extLst>
          </p:cNvPr>
          <p:cNvPicPr>
            <a:picLocks noChangeAspect="1"/>
          </p:cNvPicPr>
          <p:nvPr/>
        </p:nvPicPr>
        <p:blipFill rotWithShape="1">
          <a:blip r:embed="rId11"/>
          <a:srcRect l="15692" t="4192" r="6634" b="16083"/>
          <a:stretch/>
        </p:blipFill>
        <p:spPr>
          <a:xfrm>
            <a:off x="253830" y="2887431"/>
            <a:ext cx="1316000" cy="1350769"/>
          </a:xfrm>
          <a:prstGeom prst="ellipse">
            <a:avLst/>
          </a:prstGeom>
          <a:ln>
            <a:noFill/>
          </a:ln>
          <a:effectLst>
            <a:softEdge rad="112500"/>
          </a:effectLst>
        </p:spPr>
      </p:pic>
      <p:pic>
        <p:nvPicPr>
          <p:cNvPr id="72" name="Picture 71">
            <a:extLst>
              <a:ext uri="{FF2B5EF4-FFF2-40B4-BE49-F238E27FC236}">
                <a16:creationId xmlns:a16="http://schemas.microsoft.com/office/drawing/2014/main" id="{D94BD8BC-C4E5-409A-B476-2BD45741B0F8}"/>
              </a:ext>
            </a:extLst>
          </p:cNvPr>
          <p:cNvPicPr>
            <a:picLocks noChangeAspect="1"/>
          </p:cNvPicPr>
          <p:nvPr/>
        </p:nvPicPr>
        <p:blipFill rotWithShape="1">
          <a:blip r:embed="rId12"/>
          <a:srcRect l="-95" t="-135" r="95" b="12643"/>
          <a:stretch/>
        </p:blipFill>
        <p:spPr>
          <a:xfrm>
            <a:off x="7553109" y="2887431"/>
            <a:ext cx="1316000" cy="1350765"/>
          </a:xfrm>
          <a:prstGeom prst="ellipse">
            <a:avLst/>
          </a:prstGeom>
          <a:ln>
            <a:noFill/>
          </a:ln>
          <a:effectLst>
            <a:softEdge rad="112500"/>
          </a:effectLst>
        </p:spPr>
      </p:pic>
      <p:pic>
        <p:nvPicPr>
          <p:cNvPr id="73" name="Picture 72">
            <a:extLst>
              <a:ext uri="{FF2B5EF4-FFF2-40B4-BE49-F238E27FC236}">
                <a16:creationId xmlns:a16="http://schemas.microsoft.com/office/drawing/2014/main" id="{F01CD7E1-60B1-4E8C-A385-4A74846FAD7C}"/>
              </a:ext>
            </a:extLst>
          </p:cNvPr>
          <p:cNvPicPr>
            <a:picLocks noChangeAspect="1"/>
          </p:cNvPicPr>
          <p:nvPr/>
        </p:nvPicPr>
        <p:blipFill>
          <a:blip r:embed="rId13"/>
          <a:srcRect t="11509" b="11509"/>
          <a:stretch/>
        </p:blipFill>
        <p:spPr>
          <a:xfrm>
            <a:off x="7554364" y="843948"/>
            <a:ext cx="1316000" cy="1350765"/>
          </a:xfrm>
          <a:prstGeom prst="ellipse">
            <a:avLst/>
          </a:prstGeom>
          <a:ln>
            <a:noFill/>
          </a:ln>
          <a:effectLst>
            <a:softEdge rad="112500"/>
          </a:effectLst>
        </p:spPr>
      </p:pic>
      <p:sp>
        <p:nvSpPr>
          <p:cNvPr id="76" name="Google Shape;1460;p37">
            <a:extLst>
              <a:ext uri="{FF2B5EF4-FFF2-40B4-BE49-F238E27FC236}">
                <a16:creationId xmlns:a16="http://schemas.microsoft.com/office/drawing/2014/main" id="{90D45105-B124-4165-A538-8F1460E1A9C1}"/>
              </a:ext>
            </a:extLst>
          </p:cNvPr>
          <p:cNvSpPr txBox="1">
            <a:spLocks/>
          </p:cNvSpPr>
          <p:nvPr/>
        </p:nvSpPr>
        <p:spPr>
          <a:xfrm>
            <a:off x="1375185" y="2186796"/>
            <a:ext cx="1694273"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Abdelrahman Amr</a:t>
            </a:r>
            <a:br>
              <a:rPr lang="en-US" sz="700" b="1" dirty="0"/>
            </a:br>
            <a:r>
              <a:rPr lang="en-US" sz="700" dirty="0"/>
              <a:t>Data Analyst and Scientist || Core Team Data Science and AI @GDG-On Campus || Laptop Maintenance Engineer</a:t>
            </a:r>
          </a:p>
        </p:txBody>
      </p:sp>
      <p:sp>
        <p:nvSpPr>
          <p:cNvPr id="77" name="Google Shape;1460;p37">
            <a:extLst>
              <a:ext uri="{FF2B5EF4-FFF2-40B4-BE49-F238E27FC236}">
                <a16:creationId xmlns:a16="http://schemas.microsoft.com/office/drawing/2014/main" id="{0E16E63B-7C7B-4D02-90DC-54973BC8C670}"/>
              </a:ext>
            </a:extLst>
          </p:cNvPr>
          <p:cNvSpPr txBox="1">
            <a:spLocks/>
          </p:cNvSpPr>
          <p:nvPr/>
        </p:nvSpPr>
        <p:spPr>
          <a:xfrm>
            <a:off x="3126704" y="2177339"/>
            <a:ext cx="1335806"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Muhammed Al Reay</a:t>
            </a:r>
          </a:p>
          <a:p>
            <a:pPr marL="0" indent="0"/>
            <a:r>
              <a:rPr lang="en-US" sz="700" b="1" dirty="0"/>
              <a:t> Data science &amp; AI @GDG on-campus || </a:t>
            </a:r>
            <a:r>
              <a:rPr lang="en-US" sz="700" b="1" dirty="0" err="1"/>
              <a:t>IT&amp;Sap</a:t>
            </a:r>
            <a:r>
              <a:rPr lang="en-US" sz="700" b="1" dirty="0"/>
              <a:t> Trainee @EIM Group</a:t>
            </a:r>
            <a:endParaRPr lang="en-US" sz="700" dirty="0"/>
          </a:p>
        </p:txBody>
      </p:sp>
      <p:sp>
        <p:nvSpPr>
          <p:cNvPr id="78" name="Google Shape;1460;p37">
            <a:extLst>
              <a:ext uri="{FF2B5EF4-FFF2-40B4-BE49-F238E27FC236}">
                <a16:creationId xmlns:a16="http://schemas.microsoft.com/office/drawing/2014/main" id="{1789C9A1-9F01-4C49-A6FA-B7A6AECCF4D9}"/>
              </a:ext>
            </a:extLst>
          </p:cNvPr>
          <p:cNvSpPr txBox="1">
            <a:spLocks/>
          </p:cNvSpPr>
          <p:nvPr/>
        </p:nvSpPr>
        <p:spPr>
          <a:xfrm>
            <a:off x="4585548" y="2116281"/>
            <a:ext cx="1335806"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a:t>
            </a:r>
            <a:r>
              <a:rPr lang="en-US" sz="700" b="1" dirty="0" err="1"/>
              <a:t>Shahd</a:t>
            </a:r>
            <a:r>
              <a:rPr lang="en-US" sz="700" b="1" dirty="0"/>
              <a:t> </a:t>
            </a:r>
            <a:r>
              <a:rPr lang="en-US" sz="700" b="1" dirty="0" err="1"/>
              <a:t>yehia</a:t>
            </a:r>
            <a:endParaRPr lang="en-US" sz="700" b="1" dirty="0"/>
          </a:p>
          <a:p>
            <a:pPr marL="0" indent="0"/>
            <a:r>
              <a:rPr lang="en-US" sz="700" b="1" dirty="0"/>
              <a:t>Core team member @ </a:t>
            </a:r>
            <a:r>
              <a:rPr lang="en-US" sz="700" b="1" dirty="0" err="1"/>
              <a:t>GDG_On</a:t>
            </a:r>
            <a:r>
              <a:rPr lang="en-US" sz="700" b="1" dirty="0"/>
              <a:t> Campus </a:t>
            </a:r>
            <a:r>
              <a:rPr lang="en-US" sz="700" b="1" dirty="0" err="1"/>
              <a:t>Datacamp</a:t>
            </a:r>
            <a:r>
              <a:rPr lang="en-US" sz="700" b="1" dirty="0"/>
              <a:t> certified data analyst</a:t>
            </a:r>
          </a:p>
        </p:txBody>
      </p:sp>
      <p:sp>
        <p:nvSpPr>
          <p:cNvPr id="79" name="Google Shape;1460;p37">
            <a:extLst>
              <a:ext uri="{FF2B5EF4-FFF2-40B4-BE49-F238E27FC236}">
                <a16:creationId xmlns:a16="http://schemas.microsoft.com/office/drawing/2014/main" id="{3CEF5E83-9672-43A6-84DF-2522700CEDEC}"/>
              </a:ext>
            </a:extLst>
          </p:cNvPr>
          <p:cNvSpPr txBox="1">
            <a:spLocks/>
          </p:cNvSpPr>
          <p:nvPr/>
        </p:nvSpPr>
        <p:spPr>
          <a:xfrm>
            <a:off x="6044393" y="2122076"/>
            <a:ext cx="1316000"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Reem Kasab</a:t>
            </a:r>
          </a:p>
          <a:p>
            <a:pPr marL="0" indent="0"/>
            <a:r>
              <a:rPr lang="it-IT" sz="700" dirty="0"/>
              <a:t>student @BFCAI || Data Science trainee @DEPI || AI member @IEEE ||Data science member @GDG on campus</a:t>
            </a:r>
            <a:endParaRPr lang="en-US" sz="700" dirty="0"/>
          </a:p>
        </p:txBody>
      </p:sp>
      <p:sp>
        <p:nvSpPr>
          <p:cNvPr id="80" name="Google Shape;1460;p37">
            <a:extLst>
              <a:ext uri="{FF2B5EF4-FFF2-40B4-BE49-F238E27FC236}">
                <a16:creationId xmlns:a16="http://schemas.microsoft.com/office/drawing/2014/main" id="{E9FECBC8-554D-4360-9732-B082E6170741}"/>
              </a:ext>
            </a:extLst>
          </p:cNvPr>
          <p:cNvSpPr txBox="1">
            <a:spLocks/>
          </p:cNvSpPr>
          <p:nvPr/>
        </p:nvSpPr>
        <p:spPr>
          <a:xfrm>
            <a:off x="7223410" y="2207983"/>
            <a:ext cx="1975398"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Nour Adel</a:t>
            </a:r>
          </a:p>
          <a:p>
            <a:pPr marL="0" indent="0"/>
            <a:r>
              <a:rPr lang="en-US" sz="700" b="1" dirty="0"/>
              <a:t>CORE TEAM | DATA SCIENCE AND AI @ GDG ON CAMPUS</a:t>
            </a:r>
          </a:p>
        </p:txBody>
      </p:sp>
      <p:sp>
        <p:nvSpPr>
          <p:cNvPr id="81" name="Google Shape;1460;p37">
            <a:extLst>
              <a:ext uri="{FF2B5EF4-FFF2-40B4-BE49-F238E27FC236}">
                <a16:creationId xmlns:a16="http://schemas.microsoft.com/office/drawing/2014/main" id="{80BE542C-7CCF-4742-827D-40D963C8B479}"/>
              </a:ext>
            </a:extLst>
          </p:cNvPr>
          <p:cNvSpPr txBox="1">
            <a:spLocks/>
          </p:cNvSpPr>
          <p:nvPr/>
        </p:nvSpPr>
        <p:spPr>
          <a:xfrm>
            <a:off x="294688" y="4236606"/>
            <a:ext cx="1173185"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a:t>
            </a:r>
            <a:r>
              <a:rPr lang="en-US" sz="700" b="1" dirty="0" err="1"/>
              <a:t>malak</a:t>
            </a:r>
            <a:r>
              <a:rPr lang="en-US" sz="700" b="1" dirty="0"/>
              <a:t> Abd </a:t>
            </a:r>
            <a:r>
              <a:rPr lang="en-US" sz="700" b="1" dirty="0" err="1"/>
              <a:t>Elgwad</a:t>
            </a:r>
            <a:r>
              <a:rPr lang="en-US" sz="700" b="1" dirty="0"/>
              <a:t> Core team in Data science &amp;AI@ </a:t>
            </a:r>
            <a:r>
              <a:rPr lang="en-US" sz="700" b="1" dirty="0" err="1"/>
              <a:t>gdg</a:t>
            </a:r>
            <a:r>
              <a:rPr lang="en-US" sz="700" b="1" dirty="0"/>
              <a:t> google developer _on </a:t>
            </a:r>
            <a:r>
              <a:rPr lang="en-US" sz="700" b="1" dirty="0" err="1"/>
              <a:t>campus.Data</a:t>
            </a:r>
            <a:r>
              <a:rPr lang="en-US" sz="700" b="1" dirty="0"/>
              <a:t> science trainee</a:t>
            </a:r>
          </a:p>
        </p:txBody>
      </p:sp>
      <p:sp>
        <p:nvSpPr>
          <p:cNvPr id="82" name="Google Shape;1460;p37">
            <a:extLst>
              <a:ext uri="{FF2B5EF4-FFF2-40B4-BE49-F238E27FC236}">
                <a16:creationId xmlns:a16="http://schemas.microsoft.com/office/drawing/2014/main" id="{97D2EE61-B9D7-42A1-8B34-3D857F30946B}"/>
              </a:ext>
            </a:extLst>
          </p:cNvPr>
          <p:cNvSpPr txBox="1">
            <a:spLocks/>
          </p:cNvSpPr>
          <p:nvPr/>
        </p:nvSpPr>
        <p:spPr>
          <a:xfrm>
            <a:off x="1417392" y="4232566"/>
            <a:ext cx="1842379"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Habiba Mohamed</a:t>
            </a:r>
          </a:p>
          <a:p>
            <a:pPr marL="0" indent="0"/>
            <a:r>
              <a:rPr lang="en-US" sz="700" dirty="0"/>
              <a:t>Core team member of Data Science &amp; Ai @GDG- On Campus || Business Intelligence </a:t>
            </a:r>
            <a:r>
              <a:rPr lang="en-US" sz="700" dirty="0" err="1"/>
              <a:t>Trainee@ITI</a:t>
            </a:r>
            <a:r>
              <a:rPr lang="en-US" sz="700" dirty="0"/>
              <a:t> ||Member of Ai @IEEE-BUB</a:t>
            </a:r>
          </a:p>
        </p:txBody>
      </p:sp>
      <p:sp>
        <p:nvSpPr>
          <p:cNvPr id="83" name="Google Shape;1460;p37">
            <a:extLst>
              <a:ext uri="{FF2B5EF4-FFF2-40B4-BE49-F238E27FC236}">
                <a16:creationId xmlns:a16="http://schemas.microsoft.com/office/drawing/2014/main" id="{7F4ACE5D-0AD2-4009-B1B8-F7F3D4AF91D3}"/>
              </a:ext>
            </a:extLst>
          </p:cNvPr>
          <p:cNvSpPr txBox="1">
            <a:spLocks/>
          </p:cNvSpPr>
          <p:nvPr/>
        </p:nvSpPr>
        <p:spPr>
          <a:xfrm>
            <a:off x="2721196" y="4259989"/>
            <a:ext cx="1975398"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Mohamed Ashraf</a:t>
            </a:r>
          </a:p>
          <a:p>
            <a:pPr marL="0" indent="0"/>
            <a:r>
              <a:rPr lang="en-US" sz="700" b="1" dirty="0"/>
              <a:t>Data Analyst</a:t>
            </a:r>
          </a:p>
          <a:p>
            <a:pPr marL="0" indent="0"/>
            <a:r>
              <a:rPr lang="en-US" sz="700" b="1" dirty="0"/>
              <a:t>ITI trainee</a:t>
            </a:r>
          </a:p>
        </p:txBody>
      </p:sp>
      <p:sp>
        <p:nvSpPr>
          <p:cNvPr id="85" name="Google Shape;1460;p37">
            <a:extLst>
              <a:ext uri="{FF2B5EF4-FFF2-40B4-BE49-F238E27FC236}">
                <a16:creationId xmlns:a16="http://schemas.microsoft.com/office/drawing/2014/main" id="{F9A32FFF-0C43-4AC6-8DAA-104422D8EC42}"/>
              </a:ext>
            </a:extLst>
          </p:cNvPr>
          <p:cNvSpPr txBox="1">
            <a:spLocks/>
          </p:cNvSpPr>
          <p:nvPr/>
        </p:nvSpPr>
        <p:spPr>
          <a:xfrm>
            <a:off x="4486667" y="4145285"/>
            <a:ext cx="1513731"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a:t>
            </a:r>
            <a:r>
              <a:rPr lang="en-US" sz="700" b="1" dirty="0" err="1"/>
              <a:t>Esraa</a:t>
            </a:r>
            <a:r>
              <a:rPr lang="en-US" sz="700" b="1" dirty="0"/>
              <a:t> Adel</a:t>
            </a:r>
          </a:p>
          <a:p>
            <a:pPr marL="0" indent="0"/>
            <a:r>
              <a:rPr lang="en-US" sz="700" b="1" dirty="0"/>
              <a:t>Core Team Data Science &amp; AI @GDG ||.Mechanical Engineer(Sealing) member  @SailFish </a:t>
            </a:r>
            <a:r>
              <a:rPr lang="en-US" sz="700" b="1" dirty="0" err="1"/>
              <a:t>RovTechnical</a:t>
            </a:r>
            <a:r>
              <a:rPr lang="en-US" sz="700" b="1" dirty="0"/>
              <a:t> member @ IEEE-BUB.</a:t>
            </a:r>
          </a:p>
        </p:txBody>
      </p:sp>
      <p:sp>
        <p:nvSpPr>
          <p:cNvPr id="86" name="Google Shape;1460;p37">
            <a:extLst>
              <a:ext uri="{FF2B5EF4-FFF2-40B4-BE49-F238E27FC236}">
                <a16:creationId xmlns:a16="http://schemas.microsoft.com/office/drawing/2014/main" id="{B25AC94D-1735-4C18-B4AA-D93A55B72274}"/>
              </a:ext>
            </a:extLst>
          </p:cNvPr>
          <p:cNvSpPr txBox="1">
            <a:spLocks/>
          </p:cNvSpPr>
          <p:nvPr/>
        </p:nvSpPr>
        <p:spPr>
          <a:xfrm>
            <a:off x="5813859" y="4175521"/>
            <a:ext cx="1777067"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a:t>
            </a:r>
            <a:r>
              <a:rPr lang="en-US" sz="700" b="1" dirty="0" err="1"/>
              <a:t>Niera</a:t>
            </a:r>
            <a:r>
              <a:rPr lang="en-US" sz="700" b="1" dirty="0"/>
              <a:t> </a:t>
            </a:r>
            <a:r>
              <a:rPr lang="en-US" sz="700" b="1" dirty="0" err="1"/>
              <a:t>ElShamy</a:t>
            </a:r>
            <a:endParaRPr lang="en-US" sz="700" b="1" dirty="0"/>
          </a:p>
          <a:p>
            <a:pPr marL="0" indent="0"/>
            <a:r>
              <a:rPr lang="en-US" sz="700" b="1" dirty="0"/>
              <a:t>Core team member Data Science &amp; Ai @GDG-On Campus||Data </a:t>
            </a:r>
            <a:r>
              <a:rPr lang="en-US" sz="700" b="1" dirty="0" err="1"/>
              <a:t>Analysis&amp;Excel</a:t>
            </a:r>
            <a:r>
              <a:rPr lang="en-US" sz="700" b="1" dirty="0"/>
              <a:t> Trainee @itida ||Technical member </a:t>
            </a:r>
            <a:r>
              <a:rPr lang="en-US" sz="700" b="1" dirty="0" err="1"/>
              <a:t>at"the</a:t>
            </a:r>
            <a:r>
              <a:rPr lang="en-US" sz="700" b="1" dirty="0"/>
              <a:t> Egyptian league for </a:t>
            </a:r>
            <a:r>
              <a:rPr lang="en-US" sz="700" b="1" dirty="0" err="1"/>
              <a:t>Robotics&amp;ai</a:t>
            </a:r>
            <a:r>
              <a:rPr lang="en-US" sz="700" b="1" dirty="0"/>
              <a:t>" Competition @CODEAVOUR</a:t>
            </a:r>
          </a:p>
        </p:txBody>
      </p:sp>
      <p:sp>
        <p:nvSpPr>
          <p:cNvPr id="87" name="Google Shape;1460;p37">
            <a:extLst>
              <a:ext uri="{FF2B5EF4-FFF2-40B4-BE49-F238E27FC236}">
                <a16:creationId xmlns:a16="http://schemas.microsoft.com/office/drawing/2014/main" id="{039CB019-9F86-430C-9FE1-9A9099250E8F}"/>
              </a:ext>
            </a:extLst>
          </p:cNvPr>
          <p:cNvSpPr txBox="1">
            <a:spLocks/>
          </p:cNvSpPr>
          <p:nvPr/>
        </p:nvSpPr>
        <p:spPr>
          <a:xfrm>
            <a:off x="7751440" y="4265995"/>
            <a:ext cx="1204042"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a:t>
            </a:r>
            <a:r>
              <a:rPr lang="en-US" sz="700" b="1" dirty="0" err="1"/>
              <a:t>Gehad</a:t>
            </a:r>
            <a:r>
              <a:rPr lang="en-US" sz="700" b="1" dirty="0"/>
              <a:t> Mohamed</a:t>
            </a:r>
          </a:p>
          <a:p>
            <a:pPr marL="0" indent="0"/>
            <a:r>
              <a:rPr lang="en-US" sz="700" b="1" dirty="0"/>
              <a:t>Data Analyst &amp; Scientist Core team Data Science &amp; AI @ GDG on Campus</a:t>
            </a:r>
          </a:p>
        </p:txBody>
      </p:sp>
      <p:pic>
        <p:nvPicPr>
          <p:cNvPr id="30" name="Picture 29">
            <a:extLst>
              <a:ext uri="{FF2B5EF4-FFF2-40B4-BE49-F238E27FC236}">
                <a16:creationId xmlns:a16="http://schemas.microsoft.com/office/drawing/2014/main" id="{E8822510-D29A-49AF-984C-5546DA2AFCBF}"/>
              </a:ext>
            </a:extLst>
          </p:cNvPr>
          <p:cNvPicPr>
            <a:picLocks noChangeAspect="1"/>
          </p:cNvPicPr>
          <p:nvPr/>
        </p:nvPicPr>
        <p:blipFill rotWithShape="1">
          <a:blip r:embed="rId14"/>
          <a:srcRect l="14057" t="19263" r="13263" b="24786"/>
          <a:stretch/>
        </p:blipFill>
        <p:spPr>
          <a:xfrm>
            <a:off x="3170667" y="753465"/>
            <a:ext cx="1316000" cy="1350765"/>
          </a:xfrm>
          <a:prstGeom prst="ellipse">
            <a:avLst/>
          </a:prstGeom>
          <a:ln>
            <a:noFill/>
          </a:ln>
          <a:effectLst>
            <a:softEdge rad="112500"/>
          </a:effectLst>
        </p:spPr>
      </p:pic>
    </p:spTree>
    <p:extLst>
      <p:ext uri="{BB962C8B-B14F-4D97-AF65-F5344CB8AC3E}">
        <p14:creationId xmlns:p14="http://schemas.microsoft.com/office/powerpoint/2010/main" val="2726843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grpSp>
        <p:nvGrpSpPr>
          <p:cNvPr id="1488" name="Google Shape;1488;p39"/>
          <p:cNvGrpSpPr/>
          <p:nvPr/>
        </p:nvGrpSpPr>
        <p:grpSpPr>
          <a:xfrm>
            <a:off x="7697142" y="466624"/>
            <a:ext cx="762671" cy="692977"/>
            <a:chOff x="615049" y="-2153927"/>
            <a:chExt cx="1417751" cy="1044546"/>
          </a:xfrm>
        </p:grpSpPr>
        <p:sp>
          <p:nvSpPr>
            <p:cNvPr id="1489" name="Google Shape;1489;p39"/>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9"/>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6" name="Google Shape;1460;p37">
            <a:extLst>
              <a:ext uri="{FF2B5EF4-FFF2-40B4-BE49-F238E27FC236}">
                <a16:creationId xmlns:a16="http://schemas.microsoft.com/office/drawing/2014/main" id="{E3B947BB-AD7A-42B3-A954-DB9A3F140D76}"/>
              </a:ext>
            </a:extLst>
          </p:cNvPr>
          <p:cNvSpPr txBox="1">
            <a:spLocks/>
          </p:cNvSpPr>
          <p:nvPr/>
        </p:nvSpPr>
        <p:spPr>
          <a:xfrm>
            <a:off x="2091513" y="109594"/>
            <a:ext cx="5210162" cy="6073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2800" b="1" dirty="0"/>
              <a:t>Data Science &amp; AI Core Team</a:t>
            </a:r>
          </a:p>
        </p:txBody>
      </p:sp>
      <p:pic>
        <p:nvPicPr>
          <p:cNvPr id="58" name="Picture 57">
            <a:extLst>
              <a:ext uri="{FF2B5EF4-FFF2-40B4-BE49-F238E27FC236}">
                <a16:creationId xmlns:a16="http://schemas.microsoft.com/office/drawing/2014/main" id="{4B89FDC0-A6BA-49BE-9A34-CD6A6BCDE69E}"/>
              </a:ext>
            </a:extLst>
          </p:cNvPr>
          <p:cNvPicPr>
            <a:picLocks noChangeAspect="1"/>
          </p:cNvPicPr>
          <p:nvPr/>
        </p:nvPicPr>
        <p:blipFill rotWithShape="1">
          <a:blip r:embed="rId3"/>
          <a:srcRect l="12593" t="969" r="16184" b="25926"/>
          <a:stretch/>
        </p:blipFill>
        <p:spPr>
          <a:xfrm>
            <a:off x="959760" y="1612985"/>
            <a:ext cx="1316000" cy="1350765"/>
          </a:xfrm>
          <a:prstGeom prst="ellipse">
            <a:avLst/>
          </a:prstGeom>
          <a:ln>
            <a:noFill/>
          </a:ln>
          <a:effectLst>
            <a:softEdge rad="112500"/>
          </a:effectLst>
        </p:spPr>
      </p:pic>
      <p:sp>
        <p:nvSpPr>
          <p:cNvPr id="76" name="Google Shape;1460;p37">
            <a:extLst>
              <a:ext uri="{FF2B5EF4-FFF2-40B4-BE49-F238E27FC236}">
                <a16:creationId xmlns:a16="http://schemas.microsoft.com/office/drawing/2014/main" id="{90D45105-B124-4165-A538-8F1460E1A9C1}"/>
              </a:ext>
            </a:extLst>
          </p:cNvPr>
          <p:cNvSpPr txBox="1">
            <a:spLocks/>
          </p:cNvSpPr>
          <p:nvPr/>
        </p:nvSpPr>
        <p:spPr>
          <a:xfrm>
            <a:off x="770624" y="2952999"/>
            <a:ext cx="1694273"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Marwan </a:t>
            </a:r>
            <a:r>
              <a:rPr lang="en-US" sz="700" b="1" dirty="0" err="1"/>
              <a:t>Emam</a:t>
            </a:r>
            <a:endParaRPr lang="en-US" sz="700" b="1" dirty="0"/>
          </a:p>
          <a:p>
            <a:pPr marL="0" indent="0"/>
            <a:r>
              <a:rPr lang="en-US" sz="700" b="1" dirty="0"/>
              <a:t>Core team of Data Science &amp; AI @GDG-On Campus || Ex. Data Science Trainee @ITI</a:t>
            </a:r>
            <a:endParaRPr lang="en-US" sz="700" dirty="0"/>
          </a:p>
        </p:txBody>
      </p:sp>
      <p:sp>
        <p:nvSpPr>
          <p:cNvPr id="77" name="Google Shape;1460;p37">
            <a:extLst>
              <a:ext uri="{FF2B5EF4-FFF2-40B4-BE49-F238E27FC236}">
                <a16:creationId xmlns:a16="http://schemas.microsoft.com/office/drawing/2014/main" id="{0E16E63B-7C7B-4D02-90DC-54973BC8C670}"/>
              </a:ext>
            </a:extLst>
          </p:cNvPr>
          <p:cNvSpPr txBox="1">
            <a:spLocks/>
          </p:cNvSpPr>
          <p:nvPr/>
        </p:nvSpPr>
        <p:spPr>
          <a:xfrm>
            <a:off x="2818274" y="2963749"/>
            <a:ext cx="1335806"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Jana  Walid</a:t>
            </a:r>
          </a:p>
          <a:p>
            <a:pPr marL="0" indent="0"/>
            <a:r>
              <a:rPr lang="en-US" sz="700" b="1" dirty="0"/>
              <a:t> </a:t>
            </a:r>
            <a:r>
              <a:rPr lang="it-IT" sz="700" b="1" dirty="0"/>
              <a:t>Core team data science &amp;AI @GDG On campus</a:t>
            </a:r>
            <a:endParaRPr lang="en-US" sz="700" dirty="0"/>
          </a:p>
        </p:txBody>
      </p:sp>
      <p:sp>
        <p:nvSpPr>
          <p:cNvPr id="78" name="Google Shape;1460;p37">
            <a:extLst>
              <a:ext uri="{FF2B5EF4-FFF2-40B4-BE49-F238E27FC236}">
                <a16:creationId xmlns:a16="http://schemas.microsoft.com/office/drawing/2014/main" id="{1789C9A1-9F01-4C49-A6FA-B7A6AECCF4D9}"/>
              </a:ext>
            </a:extLst>
          </p:cNvPr>
          <p:cNvSpPr txBox="1">
            <a:spLocks/>
          </p:cNvSpPr>
          <p:nvPr/>
        </p:nvSpPr>
        <p:spPr>
          <a:xfrm>
            <a:off x="4760745" y="2953000"/>
            <a:ext cx="1335806"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a:t>
            </a:r>
            <a:r>
              <a:rPr lang="it-IT" sz="700" b="1" dirty="0"/>
              <a:t>karima mahmoud</a:t>
            </a:r>
            <a:br>
              <a:rPr lang="it-IT" sz="700" b="1" dirty="0"/>
            </a:br>
            <a:r>
              <a:rPr lang="it-IT" sz="700" b="1" dirty="0"/>
              <a:t>IBM Data Scientist trainee @DEPI</a:t>
            </a:r>
            <a:endParaRPr lang="en-US" sz="700" b="1" dirty="0"/>
          </a:p>
        </p:txBody>
      </p:sp>
      <p:sp>
        <p:nvSpPr>
          <p:cNvPr id="79" name="Google Shape;1460;p37">
            <a:extLst>
              <a:ext uri="{FF2B5EF4-FFF2-40B4-BE49-F238E27FC236}">
                <a16:creationId xmlns:a16="http://schemas.microsoft.com/office/drawing/2014/main" id="{3CEF5E83-9672-43A6-84DF-2522700CEDEC}"/>
              </a:ext>
            </a:extLst>
          </p:cNvPr>
          <p:cNvSpPr txBox="1">
            <a:spLocks/>
          </p:cNvSpPr>
          <p:nvPr/>
        </p:nvSpPr>
        <p:spPr>
          <a:xfrm>
            <a:off x="6643675" y="2963749"/>
            <a:ext cx="1316000"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Yasmeen Walid</a:t>
            </a:r>
            <a:br>
              <a:rPr lang="en-US" sz="700" b="1" dirty="0"/>
            </a:br>
            <a:r>
              <a:rPr lang="en-US" sz="700" b="1" dirty="0"/>
              <a:t>Data Scientist ||</a:t>
            </a:r>
            <a:br>
              <a:rPr lang="en-US" sz="700" b="1" dirty="0"/>
            </a:br>
            <a:r>
              <a:rPr lang="en-US" sz="700" b="1" dirty="0"/>
              <a:t>Data Science Core team @ GDG</a:t>
            </a:r>
            <a:endParaRPr lang="en-US" sz="700" dirty="0"/>
          </a:p>
        </p:txBody>
      </p:sp>
      <p:pic>
        <p:nvPicPr>
          <p:cNvPr id="32" name="Picture 31">
            <a:extLst>
              <a:ext uri="{FF2B5EF4-FFF2-40B4-BE49-F238E27FC236}">
                <a16:creationId xmlns:a16="http://schemas.microsoft.com/office/drawing/2014/main" id="{8E60AC03-7532-48CA-A4AE-59CD3E697321}"/>
              </a:ext>
            </a:extLst>
          </p:cNvPr>
          <p:cNvPicPr>
            <a:picLocks noChangeAspect="1"/>
          </p:cNvPicPr>
          <p:nvPr/>
        </p:nvPicPr>
        <p:blipFill rotWithShape="1">
          <a:blip r:embed="rId4"/>
          <a:srcRect l="10493" t="13726" r="12249" b="4733"/>
          <a:stretch/>
        </p:blipFill>
        <p:spPr>
          <a:xfrm>
            <a:off x="2828177" y="1602236"/>
            <a:ext cx="1316000" cy="1350765"/>
          </a:xfrm>
          <a:prstGeom prst="ellipse">
            <a:avLst/>
          </a:prstGeom>
          <a:ln>
            <a:noFill/>
          </a:ln>
          <a:effectLst>
            <a:softEdge rad="112500"/>
          </a:effectLst>
        </p:spPr>
      </p:pic>
      <p:pic>
        <p:nvPicPr>
          <p:cNvPr id="33" name="Picture 32">
            <a:extLst>
              <a:ext uri="{FF2B5EF4-FFF2-40B4-BE49-F238E27FC236}">
                <a16:creationId xmlns:a16="http://schemas.microsoft.com/office/drawing/2014/main" id="{2B67652C-F6DA-44E4-A8E1-B4B24B94B3FD}"/>
              </a:ext>
            </a:extLst>
          </p:cNvPr>
          <p:cNvPicPr>
            <a:picLocks noChangeAspect="1"/>
          </p:cNvPicPr>
          <p:nvPr/>
        </p:nvPicPr>
        <p:blipFill rotWithShape="1">
          <a:blip r:embed="rId5"/>
          <a:srcRect l="17596" t="3131" r="240" b="12535"/>
          <a:stretch/>
        </p:blipFill>
        <p:spPr>
          <a:xfrm>
            <a:off x="4696594" y="1612984"/>
            <a:ext cx="1316000" cy="1350765"/>
          </a:xfrm>
          <a:prstGeom prst="ellipse">
            <a:avLst/>
          </a:prstGeom>
          <a:ln>
            <a:noFill/>
          </a:ln>
          <a:effectLst>
            <a:softEdge rad="112500"/>
          </a:effectLst>
        </p:spPr>
      </p:pic>
      <p:pic>
        <p:nvPicPr>
          <p:cNvPr id="34" name="Picture 33">
            <a:extLst>
              <a:ext uri="{FF2B5EF4-FFF2-40B4-BE49-F238E27FC236}">
                <a16:creationId xmlns:a16="http://schemas.microsoft.com/office/drawing/2014/main" id="{11A30534-6C63-419B-8DBB-AC6DDABA6F98}"/>
              </a:ext>
            </a:extLst>
          </p:cNvPr>
          <p:cNvPicPr>
            <a:picLocks noChangeAspect="1"/>
          </p:cNvPicPr>
          <p:nvPr/>
        </p:nvPicPr>
        <p:blipFill>
          <a:blip r:embed="rId6"/>
          <a:srcRect l="4750" r="4750"/>
          <a:stretch/>
        </p:blipFill>
        <p:spPr>
          <a:xfrm>
            <a:off x="6565011" y="1602235"/>
            <a:ext cx="1316000" cy="1350765"/>
          </a:xfrm>
          <a:prstGeom prst="ellipse">
            <a:avLst/>
          </a:prstGeom>
          <a:ln>
            <a:noFill/>
          </a:ln>
          <a:effectLst>
            <a:softEdge rad="112500"/>
          </a:effectLst>
        </p:spPr>
      </p:pic>
    </p:spTree>
    <p:extLst>
      <p:ext uri="{BB962C8B-B14F-4D97-AF65-F5344CB8AC3E}">
        <p14:creationId xmlns:p14="http://schemas.microsoft.com/office/powerpoint/2010/main" val="1016325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grpSp>
        <p:nvGrpSpPr>
          <p:cNvPr id="1488" name="Google Shape;1488;p39"/>
          <p:cNvGrpSpPr/>
          <p:nvPr/>
        </p:nvGrpSpPr>
        <p:grpSpPr>
          <a:xfrm rot="20866393">
            <a:off x="7772597" y="1261610"/>
            <a:ext cx="936048" cy="630977"/>
            <a:chOff x="615049" y="-2153927"/>
            <a:chExt cx="1417751" cy="1044546"/>
          </a:xfrm>
        </p:grpSpPr>
        <p:sp>
          <p:nvSpPr>
            <p:cNvPr id="1489" name="Google Shape;1489;p39"/>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9"/>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81B5D17A-5A0E-6FED-21E5-1216A652C06F}"/>
              </a:ext>
            </a:extLst>
          </p:cNvPr>
          <p:cNvPicPr>
            <a:picLocks noChangeAspect="1"/>
          </p:cNvPicPr>
          <p:nvPr/>
        </p:nvPicPr>
        <p:blipFill>
          <a:blip r:embed="rId3"/>
          <a:stretch>
            <a:fillRect/>
          </a:stretch>
        </p:blipFill>
        <p:spPr>
          <a:xfrm>
            <a:off x="4242794" y="-25273"/>
            <a:ext cx="987026" cy="987026"/>
          </a:xfrm>
          <a:prstGeom prst="rect">
            <a:avLst/>
          </a:prstGeom>
        </p:spPr>
      </p:pic>
      <p:grpSp>
        <p:nvGrpSpPr>
          <p:cNvPr id="3" name="Google Shape;1944;p54">
            <a:extLst>
              <a:ext uri="{FF2B5EF4-FFF2-40B4-BE49-F238E27FC236}">
                <a16:creationId xmlns:a16="http://schemas.microsoft.com/office/drawing/2014/main" id="{66573DFD-67E0-A448-CA8B-E7F6561EDDD4}"/>
              </a:ext>
            </a:extLst>
          </p:cNvPr>
          <p:cNvGrpSpPr/>
          <p:nvPr/>
        </p:nvGrpSpPr>
        <p:grpSpPr>
          <a:xfrm rot="20120758">
            <a:off x="7828559" y="-432299"/>
            <a:ext cx="2053389" cy="2407945"/>
            <a:chOff x="7755819" y="7"/>
            <a:chExt cx="3874200" cy="3874200"/>
          </a:xfrm>
        </p:grpSpPr>
        <p:grpSp>
          <p:nvGrpSpPr>
            <p:cNvPr id="4" name="Google Shape;1945;p54">
              <a:extLst>
                <a:ext uri="{FF2B5EF4-FFF2-40B4-BE49-F238E27FC236}">
                  <a16:creationId xmlns:a16="http://schemas.microsoft.com/office/drawing/2014/main" id="{CFDCE99A-3D40-01B9-27D4-833808C5CBEE}"/>
                </a:ext>
              </a:extLst>
            </p:cNvPr>
            <p:cNvGrpSpPr/>
            <p:nvPr/>
          </p:nvGrpSpPr>
          <p:grpSpPr>
            <a:xfrm rot="10800000">
              <a:off x="7755819" y="7"/>
              <a:ext cx="3874200" cy="3874200"/>
              <a:chOff x="-5038081" y="-1708593"/>
              <a:chExt cx="3874200" cy="3874200"/>
            </a:xfrm>
          </p:grpSpPr>
          <p:sp>
            <p:nvSpPr>
              <p:cNvPr id="18" name="Google Shape;1946;p54">
                <a:extLst>
                  <a:ext uri="{FF2B5EF4-FFF2-40B4-BE49-F238E27FC236}">
                    <a16:creationId xmlns:a16="http://schemas.microsoft.com/office/drawing/2014/main" id="{9368EDC4-312D-D77A-E00D-AC131838D187}"/>
                  </a:ext>
                </a:extLst>
              </p:cNvPr>
              <p:cNvSpPr/>
              <p:nvPr/>
            </p:nvSpPr>
            <p:spPr>
              <a:xfrm rot="5400000">
                <a:off x="-5038081" y="-1708593"/>
                <a:ext cx="3874200" cy="3874200"/>
              </a:xfrm>
              <a:prstGeom prst="arc">
                <a:avLst>
                  <a:gd name="adj1" fmla="val 11313936"/>
                  <a:gd name="adj2" fmla="val 20741516"/>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47;p54">
                <a:extLst>
                  <a:ext uri="{FF2B5EF4-FFF2-40B4-BE49-F238E27FC236}">
                    <a16:creationId xmlns:a16="http://schemas.microsoft.com/office/drawing/2014/main" id="{29DD258E-5599-2949-086C-3F5AD99D774A}"/>
                  </a:ext>
                </a:extLst>
              </p:cNvPr>
              <p:cNvSpPr/>
              <p:nvPr/>
            </p:nvSpPr>
            <p:spPr>
              <a:xfrm rot="5400000">
                <a:off x="-4600825" y="-1271343"/>
                <a:ext cx="2999700" cy="2999700"/>
              </a:xfrm>
              <a:prstGeom prst="arc">
                <a:avLst>
                  <a:gd name="adj1" fmla="val 11313936"/>
                  <a:gd name="adj2" fmla="val 20741516"/>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948;p54">
              <a:extLst>
                <a:ext uri="{FF2B5EF4-FFF2-40B4-BE49-F238E27FC236}">
                  <a16:creationId xmlns:a16="http://schemas.microsoft.com/office/drawing/2014/main" id="{DF45E3C4-6A95-1B2E-E015-61657113D854}"/>
                </a:ext>
              </a:extLst>
            </p:cNvPr>
            <p:cNvGrpSpPr/>
            <p:nvPr/>
          </p:nvGrpSpPr>
          <p:grpSpPr>
            <a:xfrm rot="10800000">
              <a:off x="8272173" y="968024"/>
              <a:ext cx="317215" cy="317215"/>
              <a:chOff x="3750000" y="-1887300"/>
              <a:chExt cx="1325598" cy="1325598"/>
            </a:xfrm>
          </p:grpSpPr>
          <p:sp>
            <p:nvSpPr>
              <p:cNvPr id="6" name="Google Shape;1949;p54">
                <a:extLst>
                  <a:ext uri="{FF2B5EF4-FFF2-40B4-BE49-F238E27FC236}">
                    <a16:creationId xmlns:a16="http://schemas.microsoft.com/office/drawing/2014/main" id="{D8727CC9-D8F4-6845-EE12-35D88FC66238}"/>
                  </a:ext>
                </a:extLst>
              </p:cNvPr>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950;p54">
                <a:extLst>
                  <a:ext uri="{FF2B5EF4-FFF2-40B4-BE49-F238E27FC236}">
                    <a16:creationId xmlns:a16="http://schemas.microsoft.com/office/drawing/2014/main" id="{55F9617B-015A-EFF7-7C2E-02167A2CDCC0}"/>
                  </a:ext>
                </a:extLst>
              </p:cNvPr>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51;p54">
                <a:extLst>
                  <a:ext uri="{FF2B5EF4-FFF2-40B4-BE49-F238E27FC236}">
                    <a16:creationId xmlns:a16="http://schemas.microsoft.com/office/drawing/2014/main" id="{09B21BE8-47FA-4C33-259F-0B07BD651203}"/>
                  </a:ext>
                </a:extLst>
              </p:cNvPr>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952;p54">
                <a:extLst>
                  <a:ext uri="{FF2B5EF4-FFF2-40B4-BE49-F238E27FC236}">
                    <a16:creationId xmlns:a16="http://schemas.microsoft.com/office/drawing/2014/main" id="{EDC04F8E-8C0E-5F80-AC11-7309320418C5}"/>
                  </a:ext>
                </a:extLst>
              </p:cNvPr>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53;p54">
                <a:extLst>
                  <a:ext uri="{FF2B5EF4-FFF2-40B4-BE49-F238E27FC236}">
                    <a16:creationId xmlns:a16="http://schemas.microsoft.com/office/drawing/2014/main" id="{0D4D910F-3AC6-07FE-E181-A177C6C2610F}"/>
                  </a:ext>
                </a:extLst>
              </p:cNvPr>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54;p54">
                <a:extLst>
                  <a:ext uri="{FF2B5EF4-FFF2-40B4-BE49-F238E27FC236}">
                    <a16:creationId xmlns:a16="http://schemas.microsoft.com/office/drawing/2014/main" id="{314206DC-CDEA-A1AC-5838-B153A7AB2971}"/>
                  </a:ext>
                </a:extLst>
              </p:cNvPr>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55;p54">
                <a:extLst>
                  <a:ext uri="{FF2B5EF4-FFF2-40B4-BE49-F238E27FC236}">
                    <a16:creationId xmlns:a16="http://schemas.microsoft.com/office/drawing/2014/main" id="{8C551B92-DFF2-EFEB-C9E5-34A5E3590D7D}"/>
                  </a:ext>
                </a:extLst>
              </p:cNvPr>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56;p54">
                <a:extLst>
                  <a:ext uri="{FF2B5EF4-FFF2-40B4-BE49-F238E27FC236}">
                    <a16:creationId xmlns:a16="http://schemas.microsoft.com/office/drawing/2014/main" id="{FAD83971-5915-E282-7E10-71C07BD47F0D}"/>
                  </a:ext>
                </a:extLst>
              </p:cNvPr>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57;p54">
                <a:extLst>
                  <a:ext uri="{FF2B5EF4-FFF2-40B4-BE49-F238E27FC236}">
                    <a16:creationId xmlns:a16="http://schemas.microsoft.com/office/drawing/2014/main" id="{5432B667-672A-734D-E652-FBDF4FFE7833}"/>
                  </a:ext>
                </a:extLst>
              </p:cNvPr>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58;p54">
                <a:extLst>
                  <a:ext uri="{FF2B5EF4-FFF2-40B4-BE49-F238E27FC236}">
                    <a16:creationId xmlns:a16="http://schemas.microsoft.com/office/drawing/2014/main" id="{CBC9B71E-0720-61C3-7CF5-1FAD0D1DF1F8}"/>
                  </a:ext>
                </a:extLst>
              </p:cNvPr>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59;p54">
                <a:extLst>
                  <a:ext uri="{FF2B5EF4-FFF2-40B4-BE49-F238E27FC236}">
                    <a16:creationId xmlns:a16="http://schemas.microsoft.com/office/drawing/2014/main" id="{8C5B12A8-0EAB-4B45-20EB-699F5B748BC3}"/>
                  </a:ext>
                </a:extLst>
              </p:cNvPr>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60;p54">
                <a:extLst>
                  <a:ext uri="{FF2B5EF4-FFF2-40B4-BE49-F238E27FC236}">
                    <a16:creationId xmlns:a16="http://schemas.microsoft.com/office/drawing/2014/main" id="{1396A597-39F7-CAAC-BF99-F31412D83EA1}"/>
                  </a:ext>
                </a:extLst>
              </p:cNvPr>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6" name="Google Shape;1706;p49">
            <a:extLst>
              <a:ext uri="{FF2B5EF4-FFF2-40B4-BE49-F238E27FC236}">
                <a16:creationId xmlns:a16="http://schemas.microsoft.com/office/drawing/2014/main" id="{5B2AB978-14FC-4FB3-A8DA-47D6D277D4C4}"/>
              </a:ext>
            </a:extLst>
          </p:cNvPr>
          <p:cNvSpPr txBox="1">
            <a:spLocks noGrp="1"/>
          </p:cNvSpPr>
          <p:nvPr>
            <p:ph type="title"/>
          </p:nvPr>
        </p:nvSpPr>
        <p:spPr>
          <a:xfrm>
            <a:off x="1168885" y="3907512"/>
            <a:ext cx="7071736" cy="48768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marR="0" indent="0" algn="ctr" rtl="0">
              <a:lnSpc>
                <a:spcPct val="115000"/>
              </a:lnSpc>
              <a:spcBef>
                <a:spcPts val="0"/>
              </a:spcBef>
              <a:spcAft>
                <a:spcPts val="0"/>
              </a:spcAft>
            </a:pPr>
            <a:r>
              <a:rPr lang="en-US" sz="2800" b="0" i="0" dirty="0">
                <a:solidFill>
                  <a:srgbClr val="FFFFFF"/>
                </a:solidFill>
                <a:effectLst/>
                <a:latin typeface="Bauhaus 93" panose="04030905020B02020C02" pitchFamily="82" charset="0"/>
                <a:ea typeface="DM Sans" panose="020B0604020202020204" charset="0"/>
                <a:cs typeface="DM Sans" panose="020B0604020202020204" charset="0"/>
              </a:rPr>
              <a:t>Get ready to build our first AI model 🧐🤖</a:t>
            </a:r>
            <a:endParaRPr lang="en-US" sz="2800" dirty="0">
              <a:effectLst/>
            </a:endParaRPr>
          </a:p>
        </p:txBody>
      </p:sp>
      <p:pic>
        <p:nvPicPr>
          <p:cNvPr id="1030" name="Picture 6" descr="Are You Ready D GIFs - Find &amp; Share on GIPHY">
            <a:extLst>
              <a:ext uri="{FF2B5EF4-FFF2-40B4-BE49-F238E27FC236}">
                <a16:creationId xmlns:a16="http://schemas.microsoft.com/office/drawing/2014/main" id="{C16DC70D-5F63-443F-A2CC-C2BB5EF97633}"/>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314575" y="992148"/>
            <a:ext cx="4514850" cy="2514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grpSp>
        <p:nvGrpSpPr>
          <p:cNvPr id="1571" name="Google Shape;1571;p41"/>
          <p:cNvGrpSpPr/>
          <p:nvPr/>
        </p:nvGrpSpPr>
        <p:grpSpPr>
          <a:xfrm>
            <a:off x="7813003" y="2823461"/>
            <a:ext cx="757712" cy="757712"/>
            <a:chOff x="3750000" y="-1887300"/>
            <a:chExt cx="1325598" cy="1325598"/>
          </a:xfrm>
        </p:grpSpPr>
        <p:sp>
          <p:nvSpPr>
            <p:cNvPr id="1572" name="Google Shape;1572;p41"/>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1"/>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1"/>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1"/>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1"/>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1"/>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1"/>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1"/>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1"/>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1"/>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1"/>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1"/>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4" name="Google Shape;1584;p41"/>
          <p:cNvGrpSpPr/>
          <p:nvPr/>
        </p:nvGrpSpPr>
        <p:grpSpPr>
          <a:xfrm flipH="1">
            <a:off x="131681" y="247894"/>
            <a:ext cx="814851" cy="656393"/>
            <a:chOff x="615049" y="-2153927"/>
            <a:chExt cx="1417751" cy="1044546"/>
          </a:xfrm>
        </p:grpSpPr>
        <p:sp>
          <p:nvSpPr>
            <p:cNvPr id="1585" name="Google Shape;1585;p41"/>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1"/>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7" name="Google Shape;1587;p41"/>
          <p:cNvGrpSpPr/>
          <p:nvPr/>
        </p:nvGrpSpPr>
        <p:grpSpPr>
          <a:xfrm>
            <a:off x="5838650" y="1353046"/>
            <a:ext cx="2368792" cy="1932079"/>
            <a:chOff x="0" y="218808"/>
            <a:chExt cx="1325569" cy="1081186"/>
          </a:xfrm>
        </p:grpSpPr>
        <p:sp>
          <p:nvSpPr>
            <p:cNvPr id="1588" name="Google Shape;1588;p41"/>
            <p:cNvSpPr/>
            <p:nvPr/>
          </p:nvSpPr>
          <p:spPr>
            <a:xfrm>
              <a:off x="0" y="500161"/>
              <a:ext cx="6340" cy="7925"/>
            </a:xfrm>
            <a:custGeom>
              <a:avLst/>
              <a:gdLst/>
              <a:ahLst/>
              <a:cxnLst/>
              <a:rect l="l" t="t" r="r" b="b"/>
              <a:pathLst>
                <a:path w="92" h="115" extrusionOk="0">
                  <a:moveTo>
                    <a:pt x="46" y="1"/>
                  </a:moveTo>
                  <a:cubicBezTo>
                    <a:pt x="23" y="1"/>
                    <a:pt x="0" y="24"/>
                    <a:pt x="0" y="69"/>
                  </a:cubicBezTo>
                  <a:cubicBezTo>
                    <a:pt x="0" y="92"/>
                    <a:pt x="23" y="115"/>
                    <a:pt x="46" y="115"/>
                  </a:cubicBezTo>
                  <a:cubicBezTo>
                    <a:pt x="69" y="115"/>
                    <a:pt x="91" y="92"/>
                    <a:pt x="91" y="69"/>
                  </a:cubicBezTo>
                  <a:cubicBezTo>
                    <a:pt x="91" y="24"/>
                    <a:pt x="69" y="1"/>
                    <a:pt x="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1"/>
            <p:cNvSpPr/>
            <p:nvPr/>
          </p:nvSpPr>
          <p:spPr>
            <a:xfrm>
              <a:off x="244425" y="218808"/>
              <a:ext cx="1081144" cy="1081186"/>
            </a:xfrm>
            <a:custGeom>
              <a:avLst/>
              <a:gdLst/>
              <a:ahLst/>
              <a:cxnLst/>
              <a:rect l="l" t="t" r="r" b="b"/>
              <a:pathLst>
                <a:path w="25656" h="25657" extrusionOk="0">
                  <a:moveTo>
                    <a:pt x="12828" y="1"/>
                  </a:moveTo>
                  <a:cubicBezTo>
                    <a:pt x="5729" y="1"/>
                    <a:pt x="0" y="5753"/>
                    <a:pt x="0" y="12829"/>
                  </a:cubicBezTo>
                  <a:cubicBezTo>
                    <a:pt x="0" y="19905"/>
                    <a:pt x="5729" y="25657"/>
                    <a:pt x="12828" y="25657"/>
                  </a:cubicBezTo>
                  <a:cubicBezTo>
                    <a:pt x="19904" y="25657"/>
                    <a:pt x="25656" y="19905"/>
                    <a:pt x="25656" y="12829"/>
                  </a:cubicBezTo>
                  <a:cubicBezTo>
                    <a:pt x="25656" y="5753"/>
                    <a:pt x="19904" y="1"/>
                    <a:pt x="12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1"/>
            <p:cNvSpPr/>
            <p:nvPr/>
          </p:nvSpPr>
          <p:spPr>
            <a:xfrm>
              <a:off x="858057" y="332289"/>
              <a:ext cx="161649" cy="107794"/>
            </a:xfrm>
            <a:custGeom>
              <a:avLst/>
              <a:gdLst/>
              <a:ahLst/>
              <a:cxnLst/>
              <a:rect l="l" t="t" r="r" b="b"/>
              <a:pathLst>
                <a:path w="3836" h="2558" extrusionOk="0">
                  <a:moveTo>
                    <a:pt x="1391" y="1"/>
                  </a:moveTo>
                  <a:cubicBezTo>
                    <a:pt x="990" y="1"/>
                    <a:pt x="666" y="94"/>
                    <a:pt x="183" y="435"/>
                  </a:cubicBezTo>
                  <a:cubicBezTo>
                    <a:pt x="115" y="481"/>
                    <a:pt x="24" y="549"/>
                    <a:pt x="1" y="640"/>
                  </a:cubicBezTo>
                  <a:cubicBezTo>
                    <a:pt x="1" y="709"/>
                    <a:pt x="1" y="755"/>
                    <a:pt x="24" y="823"/>
                  </a:cubicBezTo>
                  <a:cubicBezTo>
                    <a:pt x="229" y="1325"/>
                    <a:pt x="617" y="1736"/>
                    <a:pt x="1097" y="2033"/>
                  </a:cubicBezTo>
                  <a:cubicBezTo>
                    <a:pt x="1576" y="2307"/>
                    <a:pt x="2101" y="2444"/>
                    <a:pt x="2649" y="2558"/>
                  </a:cubicBezTo>
                  <a:lnTo>
                    <a:pt x="2740" y="2558"/>
                  </a:lnTo>
                  <a:cubicBezTo>
                    <a:pt x="2786" y="2535"/>
                    <a:pt x="2808" y="2466"/>
                    <a:pt x="2831" y="2421"/>
                  </a:cubicBezTo>
                  <a:cubicBezTo>
                    <a:pt x="3014" y="1942"/>
                    <a:pt x="3676" y="1713"/>
                    <a:pt x="3767" y="1188"/>
                  </a:cubicBezTo>
                  <a:cubicBezTo>
                    <a:pt x="3836" y="846"/>
                    <a:pt x="3607" y="504"/>
                    <a:pt x="3288" y="321"/>
                  </a:cubicBezTo>
                  <a:cubicBezTo>
                    <a:pt x="2991" y="138"/>
                    <a:pt x="2626" y="93"/>
                    <a:pt x="2261" y="70"/>
                  </a:cubicBezTo>
                  <a:cubicBezTo>
                    <a:pt x="1907" y="35"/>
                    <a:pt x="1635" y="1"/>
                    <a:pt x="1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1"/>
            <p:cNvSpPr/>
            <p:nvPr/>
          </p:nvSpPr>
          <p:spPr>
            <a:xfrm>
              <a:off x="244425" y="352516"/>
              <a:ext cx="469440" cy="915744"/>
            </a:xfrm>
            <a:custGeom>
              <a:avLst/>
              <a:gdLst/>
              <a:ahLst/>
              <a:cxnLst/>
              <a:rect l="l" t="t" r="r" b="b"/>
              <a:pathLst>
                <a:path w="11140" h="21731" extrusionOk="0">
                  <a:moveTo>
                    <a:pt x="4360" y="1"/>
                  </a:moveTo>
                  <a:cubicBezTo>
                    <a:pt x="1826" y="2238"/>
                    <a:pt x="183" y="5456"/>
                    <a:pt x="0" y="9040"/>
                  </a:cubicBezTo>
                  <a:lnTo>
                    <a:pt x="754" y="9633"/>
                  </a:lnTo>
                  <a:lnTo>
                    <a:pt x="1210" y="10455"/>
                  </a:lnTo>
                  <a:lnTo>
                    <a:pt x="2077" y="11117"/>
                  </a:lnTo>
                  <a:lnTo>
                    <a:pt x="2762" y="11117"/>
                  </a:lnTo>
                  <a:lnTo>
                    <a:pt x="3401" y="11459"/>
                  </a:lnTo>
                  <a:lnTo>
                    <a:pt x="3630" y="12075"/>
                  </a:lnTo>
                  <a:lnTo>
                    <a:pt x="3698" y="12669"/>
                  </a:lnTo>
                  <a:lnTo>
                    <a:pt x="3287" y="13536"/>
                  </a:lnTo>
                  <a:lnTo>
                    <a:pt x="2876" y="14152"/>
                  </a:lnTo>
                  <a:lnTo>
                    <a:pt x="3013" y="14928"/>
                  </a:lnTo>
                  <a:lnTo>
                    <a:pt x="3812" y="15431"/>
                  </a:lnTo>
                  <a:lnTo>
                    <a:pt x="4383" y="16207"/>
                  </a:lnTo>
                  <a:lnTo>
                    <a:pt x="4497" y="17804"/>
                  </a:lnTo>
                  <a:lnTo>
                    <a:pt x="4246" y="19037"/>
                  </a:lnTo>
                  <a:lnTo>
                    <a:pt x="4337" y="19265"/>
                  </a:lnTo>
                  <a:cubicBezTo>
                    <a:pt x="5547" y="20338"/>
                    <a:pt x="6962" y="21183"/>
                    <a:pt x="8514" y="21730"/>
                  </a:cubicBezTo>
                  <a:lnTo>
                    <a:pt x="8925" y="21388"/>
                  </a:lnTo>
                  <a:lnTo>
                    <a:pt x="10272" y="18672"/>
                  </a:lnTo>
                  <a:lnTo>
                    <a:pt x="10797" y="16595"/>
                  </a:lnTo>
                  <a:lnTo>
                    <a:pt x="11139" y="15157"/>
                  </a:lnTo>
                  <a:lnTo>
                    <a:pt x="10386" y="14152"/>
                  </a:lnTo>
                  <a:lnTo>
                    <a:pt x="8080" y="13080"/>
                  </a:lnTo>
                  <a:lnTo>
                    <a:pt x="6528" y="13080"/>
                  </a:lnTo>
                  <a:lnTo>
                    <a:pt x="6757" y="12075"/>
                  </a:lnTo>
                  <a:lnTo>
                    <a:pt x="5821" y="10934"/>
                  </a:lnTo>
                  <a:lnTo>
                    <a:pt x="3972" y="10455"/>
                  </a:lnTo>
                  <a:lnTo>
                    <a:pt x="3515" y="10934"/>
                  </a:lnTo>
                  <a:lnTo>
                    <a:pt x="2488" y="10455"/>
                  </a:lnTo>
                  <a:lnTo>
                    <a:pt x="3470" y="8994"/>
                  </a:lnTo>
                  <a:lnTo>
                    <a:pt x="4611" y="8697"/>
                  </a:lnTo>
                  <a:lnTo>
                    <a:pt x="6232" y="6620"/>
                  </a:lnTo>
                  <a:lnTo>
                    <a:pt x="6277" y="5616"/>
                  </a:lnTo>
                  <a:lnTo>
                    <a:pt x="6985" y="4954"/>
                  </a:lnTo>
                  <a:lnTo>
                    <a:pt x="6985" y="3333"/>
                  </a:lnTo>
                  <a:lnTo>
                    <a:pt x="6049" y="2101"/>
                  </a:lnTo>
                  <a:lnTo>
                    <a:pt x="6049" y="1484"/>
                  </a:lnTo>
                  <a:lnTo>
                    <a:pt x="5068" y="389"/>
                  </a:lnTo>
                  <a:lnTo>
                    <a:pt x="43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1"/>
            <p:cNvSpPr/>
            <p:nvPr/>
          </p:nvSpPr>
          <p:spPr>
            <a:xfrm>
              <a:off x="610868" y="218808"/>
              <a:ext cx="348245" cy="114537"/>
            </a:xfrm>
            <a:custGeom>
              <a:avLst/>
              <a:gdLst/>
              <a:ahLst/>
              <a:cxnLst/>
              <a:rect l="l" t="t" r="r" b="b"/>
              <a:pathLst>
                <a:path w="8264" h="2718" extrusionOk="0">
                  <a:moveTo>
                    <a:pt x="4109" y="1"/>
                  </a:moveTo>
                  <a:cubicBezTo>
                    <a:pt x="2671" y="1"/>
                    <a:pt x="1302" y="229"/>
                    <a:pt x="1" y="686"/>
                  </a:cubicBezTo>
                  <a:cubicBezTo>
                    <a:pt x="549" y="1028"/>
                    <a:pt x="1074" y="1393"/>
                    <a:pt x="1621" y="1759"/>
                  </a:cubicBezTo>
                  <a:cubicBezTo>
                    <a:pt x="2329" y="2215"/>
                    <a:pt x="3082" y="2717"/>
                    <a:pt x="3927" y="2717"/>
                  </a:cubicBezTo>
                  <a:cubicBezTo>
                    <a:pt x="3927" y="2717"/>
                    <a:pt x="6141" y="1781"/>
                    <a:pt x="6734" y="1462"/>
                  </a:cubicBezTo>
                  <a:cubicBezTo>
                    <a:pt x="7236" y="1211"/>
                    <a:pt x="7739" y="937"/>
                    <a:pt x="8264" y="731"/>
                  </a:cubicBezTo>
                  <a:cubicBezTo>
                    <a:pt x="8172" y="686"/>
                    <a:pt x="8104" y="640"/>
                    <a:pt x="8012" y="594"/>
                  </a:cubicBezTo>
                  <a:cubicBezTo>
                    <a:pt x="6780" y="206"/>
                    <a:pt x="5479" y="1"/>
                    <a:pt x="4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1"/>
            <p:cNvSpPr/>
            <p:nvPr/>
          </p:nvSpPr>
          <p:spPr>
            <a:xfrm>
              <a:off x="973476" y="340001"/>
              <a:ext cx="351153" cy="526202"/>
            </a:xfrm>
            <a:custGeom>
              <a:avLst/>
              <a:gdLst/>
              <a:ahLst/>
              <a:cxnLst/>
              <a:rect l="l" t="t" r="r" b="b"/>
              <a:pathLst>
                <a:path w="8333" h="12487" extrusionOk="0">
                  <a:moveTo>
                    <a:pt x="3607" y="1"/>
                  </a:moveTo>
                  <a:cubicBezTo>
                    <a:pt x="2854" y="709"/>
                    <a:pt x="914" y="2580"/>
                    <a:pt x="777" y="2763"/>
                  </a:cubicBezTo>
                  <a:cubicBezTo>
                    <a:pt x="777" y="2763"/>
                    <a:pt x="1325" y="4566"/>
                    <a:pt x="1439" y="4794"/>
                  </a:cubicBezTo>
                  <a:cubicBezTo>
                    <a:pt x="1439" y="4794"/>
                    <a:pt x="2763" y="6027"/>
                    <a:pt x="2877" y="6095"/>
                  </a:cubicBezTo>
                  <a:lnTo>
                    <a:pt x="2968" y="7784"/>
                  </a:lnTo>
                  <a:cubicBezTo>
                    <a:pt x="2968" y="7784"/>
                    <a:pt x="2420" y="8241"/>
                    <a:pt x="2352" y="8423"/>
                  </a:cubicBezTo>
                  <a:cubicBezTo>
                    <a:pt x="2306" y="8606"/>
                    <a:pt x="2101" y="9519"/>
                    <a:pt x="2101" y="9519"/>
                  </a:cubicBezTo>
                  <a:lnTo>
                    <a:pt x="1" y="9725"/>
                  </a:lnTo>
                  <a:lnTo>
                    <a:pt x="206" y="11163"/>
                  </a:lnTo>
                  <a:lnTo>
                    <a:pt x="594" y="11802"/>
                  </a:lnTo>
                  <a:lnTo>
                    <a:pt x="1485" y="12030"/>
                  </a:lnTo>
                  <a:lnTo>
                    <a:pt x="2306" y="11551"/>
                  </a:lnTo>
                  <a:lnTo>
                    <a:pt x="2466" y="10386"/>
                  </a:lnTo>
                  <a:lnTo>
                    <a:pt x="3881" y="10135"/>
                  </a:lnTo>
                  <a:lnTo>
                    <a:pt x="5296" y="9565"/>
                  </a:lnTo>
                  <a:lnTo>
                    <a:pt x="6050" y="10318"/>
                  </a:lnTo>
                  <a:lnTo>
                    <a:pt x="6849" y="12486"/>
                  </a:lnTo>
                  <a:lnTo>
                    <a:pt x="7602" y="12144"/>
                  </a:lnTo>
                  <a:lnTo>
                    <a:pt x="7419" y="9679"/>
                  </a:lnTo>
                  <a:lnTo>
                    <a:pt x="8332" y="10090"/>
                  </a:lnTo>
                  <a:cubicBezTo>
                    <a:pt x="8332" y="10044"/>
                    <a:pt x="8332" y="9998"/>
                    <a:pt x="8332" y="9953"/>
                  </a:cubicBezTo>
                  <a:cubicBezTo>
                    <a:pt x="8332" y="5936"/>
                    <a:pt x="6483" y="2352"/>
                    <a:pt x="36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1"/>
            <p:cNvSpPr/>
            <p:nvPr/>
          </p:nvSpPr>
          <p:spPr>
            <a:xfrm>
              <a:off x="902303" y="875759"/>
              <a:ext cx="392492" cy="341503"/>
            </a:xfrm>
            <a:custGeom>
              <a:avLst/>
              <a:gdLst/>
              <a:ahLst/>
              <a:cxnLst/>
              <a:rect l="l" t="t" r="r" b="b"/>
              <a:pathLst>
                <a:path w="9314" h="8104" extrusionOk="0">
                  <a:moveTo>
                    <a:pt x="3174" y="1"/>
                  </a:moveTo>
                  <a:lnTo>
                    <a:pt x="1507" y="252"/>
                  </a:lnTo>
                  <a:lnTo>
                    <a:pt x="594" y="685"/>
                  </a:lnTo>
                  <a:lnTo>
                    <a:pt x="115" y="1964"/>
                  </a:lnTo>
                  <a:lnTo>
                    <a:pt x="1" y="3287"/>
                  </a:lnTo>
                  <a:lnTo>
                    <a:pt x="937" y="4817"/>
                  </a:lnTo>
                  <a:lnTo>
                    <a:pt x="3014" y="5319"/>
                  </a:lnTo>
                  <a:lnTo>
                    <a:pt x="3995" y="8104"/>
                  </a:lnTo>
                  <a:cubicBezTo>
                    <a:pt x="6460" y="6574"/>
                    <a:pt x="8332" y="4246"/>
                    <a:pt x="9314" y="1484"/>
                  </a:cubicBezTo>
                  <a:lnTo>
                    <a:pt x="8538" y="1461"/>
                  </a:lnTo>
                  <a:lnTo>
                    <a:pt x="7396" y="1233"/>
                  </a:lnTo>
                  <a:lnTo>
                    <a:pt x="7031" y="252"/>
                  </a:lnTo>
                  <a:lnTo>
                    <a:pt x="4041" y="183"/>
                  </a:lnTo>
                  <a:lnTo>
                    <a:pt x="31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5" name="Google Shape;1595;p41"/>
          <p:cNvSpPr/>
          <p:nvPr/>
        </p:nvSpPr>
        <p:spPr>
          <a:xfrm>
            <a:off x="3653451" y="-20451"/>
            <a:ext cx="5511000" cy="5511000"/>
          </a:xfrm>
          <a:prstGeom prst="arc">
            <a:avLst>
              <a:gd name="adj1" fmla="val 16200000"/>
              <a:gd name="adj2" fmla="val 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6" name="Google Shape;1596;p41"/>
          <p:cNvGrpSpPr/>
          <p:nvPr/>
        </p:nvGrpSpPr>
        <p:grpSpPr>
          <a:xfrm>
            <a:off x="7907603" y="342648"/>
            <a:ext cx="757712" cy="757712"/>
            <a:chOff x="3750000" y="-1887300"/>
            <a:chExt cx="1325598" cy="1325598"/>
          </a:xfrm>
        </p:grpSpPr>
        <p:sp>
          <p:nvSpPr>
            <p:cNvPr id="1597" name="Google Shape;1597;p41"/>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1"/>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1"/>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1"/>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1"/>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1"/>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1"/>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1"/>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1"/>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1"/>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1"/>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1"/>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1460;p37">
            <a:extLst>
              <a:ext uri="{FF2B5EF4-FFF2-40B4-BE49-F238E27FC236}">
                <a16:creationId xmlns:a16="http://schemas.microsoft.com/office/drawing/2014/main" id="{78B00BB4-6D54-4E85-9903-7EC8D43A6C08}"/>
              </a:ext>
            </a:extLst>
          </p:cNvPr>
          <p:cNvSpPr txBox="1">
            <a:spLocks/>
          </p:cNvSpPr>
          <p:nvPr/>
        </p:nvSpPr>
        <p:spPr>
          <a:xfrm>
            <a:off x="1170755" y="187755"/>
            <a:ext cx="5210162" cy="12114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lgn="l"/>
            <a:r>
              <a:rPr lang="en-US" sz="2000" b="1" dirty="0"/>
              <a:t>Session Content:</a:t>
            </a:r>
          </a:p>
          <a:p>
            <a:pPr marL="0" indent="0" algn="l"/>
            <a:endParaRPr lang="en-US" sz="1100" b="1" dirty="0"/>
          </a:p>
          <a:p>
            <a:pPr marL="285750" indent="-285750" algn="l">
              <a:lnSpc>
                <a:spcPct val="107000"/>
              </a:lnSpc>
              <a:buFont typeface="+mj-lt"/>
              <a:buAutoNum type="arabicPeriod"/>
            </a:pPr>
            <a:r>
              <a:rPr lang="en-US" sz="1200" dirty="0"/>
              <a:t>Feature Engineering</a:t>
            </a:r>
          </a:p>
          <a:p>
            <a:pPr marL="742950" lvl="1" indent="-285750" algn="l">
              <a:lnSpc>
                <a:spcPct val="107000"/>
              </a:lnSpc>
              <a:buFont typeface="+mj-lt"/>
              <a:buAutoNum type="arabicPeriod"/>
            </a:pPr>
            <a:r>
              <a:rPr lang="en-US" sz="1200" dirty="0"/>
              <a:t>What is Feature Engineering</a:t>
            </a:r>
          </a:p>
          <a:p>
            <a:pPr marL="742950" lvl="1" indent="-285750" algn="l">
              <a:lnSpc>
                <a:spcPct val="107000"/>
              </a:lnSpc>
              <a:buFont typeface="+mj-lt"/>
              <a:buAutoNum type="arabicPeriod"/>
            </a:pPr>
            <a:r>
              <a:rPr lang="en-US" sz="1200" dirty="0"/>
              <a:t>Data Cleaning Techniques</a:t>
            </a:r>
          </a:p>
          <a:p>
            <a:pPr marL="742950" lvl="1" indent="-285750" algn="l">
              <a:lnSpc>
                <a:spcPct val="107000"/>
              </a:lnSpc>
              <a:buFont typeface="+mj-lt"/>
              <a:buAutoNum type="arabicPeriod"/>
            </a:pPr>
            <a:r>
              <a:rPr lang="en-US" sz="1200" dirty="0"/>
              <a:t>Encoding</a:t>
            </a:r>
          </a:p>
          <a:p>
            <a:pPr marL="742950" lvl="1" indent="-285750" algn="l">
              <a:lnSpc>
                <a:spcPct val="107000"/>
              </a:lnSpc>
              <a:buFont typeface="+mj-lt"/>
              <a:buAutoNum type="arabicPeriod"/>
            </a:pPr>
            <a:r>
              <a:rPr lang="en-US" sz="1200" dirty="0"/>
              <a:t>Scaling &amp; Normalization</a:t>
            </a:r>
          </a:p>
          <a:p>
            <a:pPr marL="742950" lvl="1" indent="-285750" algn="l">
              <a:lnSpc>
                <a:spcPct val="107000"/>
              </a:lnSpc>
              <a:buFont typeface="+mj-lt"/>
              <a:buAutoNum type="arabicPeriod"/>
            </a:pPr>
            <a:r>
              <a:rPr lang="en-US" sz="1200" dirty="0"/>
              <a:t>Outlier Detection</a:t>
            </a:r>
          </a:p>
          <a:p>
            <a:pPr marL="285750" indent="-285750" algn="l">
              <a:lnSpc>
                <a:spcPct val="107000"/>
              </a:lnSpc>
              <a:buFont typeface="+mj-lt"/>
              <a:buAutoNum type="arabicPeriod"/>
            </a:pPr>
            <a:r>
              <a:rPr lang="en-US" sz="1200" dirty="0"/>
              <a:t>Machine Learning Fundamentals</a:t>
            </a:r>
          </a:p>
          <a:p>
            <a:pPr marL="742950" lvl="1" indent="-285750" algn="l">
              <a:lnSpc>
                <a:spcPct val="107000"/>
              </a:lnSpc>
              <a:buFont typeface="+mj-lt"/>
              <a:buAutoNum type="arabicPeriod"/>
            </a:pPr>
            <a:r>
              <a:rPr lang="en-US" sz="1200" dirty="0"/>
              <a:t>Machine Learning Algorithms</a:t>
            </a:r>
          </a:p>
          <a:p>
            <a:pPr marL="742950" lvl="1" indent="-285750" algn="l">
              <a:lnSpc>
                <a:spcPct val="107000"/>
              </a:lnSpc>
              <a:buFont typeface="+mj-lt"/>
              <a:buAutoNum type="arabicPeriod"/>
            </a:pPr>
            <a:r>
              <a:rPr lang="en-US" sz="1200" dirty="0"/>
              <a:t>Supervised Vs.  Unsupervised Learning</a:t>
            </a:r>
          </a:p>
          <a:p>
            <a:pPr marL="742950" lvl="1" indent="-285750" algn="l">
              <a:lnSpc>
                <a:spcPct val="107000"/>
              </a:lnSpc>
              <a:buFont typeface="+mj-lt"/>
              <a:buAutoNum type="arabicPeriod"/>
            </a:pPr>
            <a:r>
              <a:rPr lang="en-US" sz="1200" dirty="0"/>
              <a:t>Regression Vs. Classification</a:t>
            </a:r>
          </a:p>
          <a:p>
            <a:pPr marL="742950" lvl="1" indent="-285750" algn="l">
              <a:lnSpc>
                <a:spcPct val="107000"/>
              </a:lnSpc>
              <a:buFont typeface="+mj-lt"/>
              <a:buAutoNum type="arabicPeriod"/>
            </a:pPr>
            <a:r>
              <a:rPr lang="en-US" sz="1200" dirty="0"/>
              <a:t>Linear Regression Algorithm</a:t>
            </a:r>
          </a:p>
          <a:p>
            <a:pPr marL="742950" lvl="1" indent="-285750" algn="l">
              <a:lnSpc>
                <a:spcPct val="107000"/>
              </a:lnSpc>
              <a:buFont typeface="+mj-lt"/>
              <a:buAutoNum type="arabicPeriod"/>
            </a:pPr>
            <a:r>
              <a:rPr lang="en-US" sz="1200" dirty="0"/>
              <a:t>Error  Metrices in Regression</a:t>
            </a:r>
          </a:p>
          <a:p>
            <a:pPr marL="742950" lvl="1" indent="-285750" algn="l">
              <a:lnSpc>
                <a:spcPct val="107000"/>
              </a:lnSpc>
              <a:buFont typeface="+mj-lt"/>
              <a:buAutoNum type="arabicPeriod"/>
            </a:pPr>
            <a:r>
              <a:rPr lang="en-US" sz="1200" dirty="0"/>
              <a:t>Feature Selection</a:t>
            </a:r>
          </a:p>
          <a:p>
            <a:pPr marL="285750" indent="-285750" algn="l">
              <a:lnSpc>
                <a:spcPct val="107000"/>
              </a:lnSpc>
              <a:buFont typeface="+mj-lt"/>
              <a:buAutoNum type="arabicPeriod"/>
            </a:pPr>
            <a:r>
              <a:rPr lang="en-US" sz="1200" dirty="0"/>
              <a:t>Model Deployment</a:t>
            </a:r>
          </a:p>
          <a:p>
            <a:pPr marL="742950" lvl="1" indent="-285750" algn="l">
              <a:lnSpc>
                <a:spcPct val="107000"/>
              </a:lnSpc>
              <a:buFont typeface="+mj-lt"/>
              <a:buAutoNum type="arabicPeriod"/>
            </a:pPr>
            <a:r>
              <a:rPr lang="en-US" sz="1200" dirty="0"/>
              <a:t>What is Deployment </a:t>
            </a:r>
          </a:p>
          <a:p>
            <a:pPr marL="742950" lvl="1" indent="-285750" algn="l">
              <a:lnSpc>
                <a:spcPct val="107000"/>
              </a:lnSpc>
              <a:buFont typeface="+mj-lt"/>
              <a:buAutoNum type="arabicPeriod"/>
            </a:pPr>
            <a:r>
              <a:rPr lang="en-US" sz="1200" dirty="0"/>
              <a:t>Introduction to </a:t>
            </a:r>
            <a:r>
              <a:rPr lang="en-US" sz="1200" dirty="0" err="1"/>
              <a:t>Streamlit</a:t>
            </a:r>
            <a:endParaRPr lang="en-US" sz="1200" dirty="0"/>
          </a:p>
          <a:p>
            <a:pPr marL="742950" lvl="1" indent="-285750" algn="l">
              <a:lnSpc>
                <a:spcPct val="107000"/>
              </a:lnSpc>
              <a:buFont typeface="+mj-lt"/>
              <a:buAutoNum type="arabicPeriod"/>
            </a:pPr>
            <a:r>
              <a:rPr lang="en-US" sz="1200" dirty="0"/>
              <a:t>Key Features of </a:t>
            </a:r>
            <a:r>
              <a:rPr lang="en-US" sz="1200" dirty="0" err="1"/>
              <a:t>Streamlit</a:t>
            </a:r>
            <a:endParaRPr lang="en-US" sz="1200" dirty="0"/>
          </a:p>
          <a:p>
            <a:pPr marL="742950" lvl="1" indent="-285750" algn="l">
              <a:lnSpc>
                <a:spcPct val="107000"/>
              </a:lnSpc>
              <a:buFont typeface="+mj-lt"/>
              <a:buAutoNum type="arabicPeriod"/>
            </a:pPr>
            <a:r>
              <a:rPr lang="en-US" sz="1200" dirty="0"/>
              <a:t>Steps to Deploy a Model with </a:t>
            </a:r>
            <a:r>
              <a:rPr lang="en-US" sz="1200" dirty="0" err="1"/>
              <a:t>Streamlit</a:t>
            </a:r>
            <a:endParaRPr lang="en-US" sz="1200" dirty="0"/>
          </a:p>
          <a:p>
            <a:pPr marL="742950" lvl="1" indent="-285750" algn="l">
              <a:lnSpc>
                <a:spcPct val="107000"/>
              </a:lnSpc>
              <a:buFont typeface="+mj-lt"/>
              <a:buAutoNum type="arabicPeriod"/>
            </a:pPr>
            <a:r>
              <a:rPr lang="en-US" sz="1200" dirty="0" err="1"/>
              <a:t>Streamlit</a:t>
            </a:r>
            <a:r>
              <a:rPr lang="en-US" sz="1200" dirty="0"/>
              <a:t> Benefits for Data Science Teams</a:t>
            </a:r>
          </a:p>
          <a:p>
            <a:pPr marL="742950" lvl="1" indent="-285750" algn="l">
              <a:lnSpc>
                <a:spcPct val="107000"/>
              </a:lnSpc>
              <a:buFont typeface="+mj-lt"/>
              <a:buAutoNum type="arabicPeriod"/>
            </a:pPr>
            <a:endParaRPr lang="en-US" sz="1200" dirty="0"/>
          </a:p>
          <a:p>
            <a:pPr marL="742950" lvl="1" indent="-285750" algn="l">
              <a:lnSpc>
                <a:spcPct val="107000"/>
              </a:lnSpc>
              <a:buFont typeface="+mj-lt"/>
              <a:buAutoNum type="arabicPeriod"/>
            </a:pPr>
            <a:endParaRPr lang="en-US" sz="1200" dirty="0"/>
          </a:p>
          <a:p>
            <a:pPr marL="285750" indent="-285750" algn="l">
              <a:lnSpc>
                <a:spcPct val="107000"/>
              </a:lnSpc>
              <a:buFont typeface="+mj-lt"/>
              <a:buAutoNum type="arabicPeriod"/>
            </a:pPr>
            <a:endParaRPr lang="en-US" sz="1200" dirty="0"/>
          </a:p>
          <a:p>
            <a:pPr marL="342900" indent="-342900" algn="l">
              <a:buFont typeface="+mj-lt"/>
              <a:buAutoNum type="arabicPeriod"/>
            </a:pPr>
            <a:endParaRPr lang="en-US" sz="1200" b="1"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9" name="Google Shape;1569;p41"/>
          <p:cNvSpPr txBox="1">
            <a:spLocks noGrp="1"/>
          </p:cNvSpPr>
          <p:nvPr>
            <p:ph type="title" idx="2"/>
          </p:nvPr>
        </p:nvSpPr>
        <p:spPr>
          <a:xfrm>
            <a:off x="643748" y="2052752"/>
            <a:ext cx="8539325"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dirty="0"/>
              <a:t>01. Feature Engineering</a:t>
            </a:r>
            <a:br>
              <a:rPr lang="en-US" sz="4000" dirty="0"/>
            </a:br>
            <a:endParaRPr lang="en-US" sz="4000" dirty="0"/>
          </a:p>
        </p:txBody>
      </p:sp>
      <p:grpSp>
        <p:nvGrpSpPr>
          <p:cNvPr id="1571" name="Google Shape;1571;p41"/>
          <p:cNvGrpSpPr/>
          <p:nvPr/>
        </p:nvGrpSpPr>
        <p:grpSpPr>
          <a:xfrm>
            <a:off x="8198126" y="2735049"/>
            <a:ext cx="757712" cy="757712"/>
            <a:chOff x="3750000" y="-1887300"/>
            <a:chExt cx="1325598" cy="1325598"/>
          </a:xfrm>
        </p:grpSpPr>
        <p:sp>
          <p:nvSpPr>
            <p:cNvPr id="1572" name="Google Shape;1572;p41"/>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1"/>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1"/>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1"/>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1"/>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1"/>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1"/>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1"/>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1"/>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1"/>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1"/>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1"/>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4" name="Google Shape;1584;p41"/>
          <p:cNvGrpSpPr/>
          <p:nvPr/>
        </p:nvGrpSpPr>
        <p:grpSpPr>
          <a:xfrm>
            <a:off x="6258240" y="3861424"/>
            <a:ext cx="890914" cy="656393"/>
            <a:chOff x="615049" y="-2153927"/>
            <a:chExt cx="1417751" cy="1044546"/>
          </a:xfrm>
        </p:grpSpPr>
        <p:sp>
          <p:nvSpPr>
            <p:cNvPr id="1585" name="Google Shape;1585;p41"/>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1"/>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7" name="Google Shape;1587;p41"/>
          <p:cNvGrpSpPr/>
          <p:nvPr/>
        </p:nvGrpSpPr>
        <p:grpSpPr>
          <a:xfrm>
            <a:off x="6197153" y="1028035"/>
            <a:ext cx="2368792" cy="1932079"/>
            <a:chOff x="0" y="218808"/>
            <a:chExt cx="1325569" cy="1081186"/>
          </a:xfrm>
        </p:grpSpPr>
        <p:sp>
          <p:nvSpPr>
            <p:cNvPr id="1588" name="Google Shape;1588;p41"/>
            <p:cNvSpPr/>
            <p:nvPr/>
          </p:nvSpPr>
          <p:spPr>
            <a:xfrm>
              <a:off x="0" y="500161"/>
              <a:ext cx="6340" cy="7925"/>
            </a:xfrm>
            <a:custGeom>
              <a:avLst/>
              <a:gdLst/>
              <a:ahLst/>
              <a:cxnLst/>
              <a:rect l="l" t="t" r="r" b="b"/>
              <a:pathLst>
                <a:path w="92" h="115" extrusionOk="0">
                  <a:moveTo>
                    <a:pt x="46" y="1"/>
                  </a:moveTo>
                  <a:cubicBezTo>
                    <a:pt x="23" y="1"/>
                    <a:pt x="0" y="24"/>
                    <a:pt x="0" y="69"/>
                  </a:cubicBezTo>
                  <a:cubicBezTo>
                    <a:pt x="0" y="92"/>
                    <a:pt x="23" y="115"/>
                    <a:pt x="46" y="115"/>
                  </a:cubicBezTo>
                  <a:cubicBezTo>
                    <a:pt x="69" y="115"/>
                    <a:pt x="91" y="92"/>
                    <a:pt x="91" y="69"/>
                  </a:cubicBezTo>
                  <a:cubicBezTo>
                    <a:pt x="91" y="24"/>
                    <a:pt x="69" y="1"/>
                    <a:pt x="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1"/>
            <p:cNvSpPr/>
            <p:nvPr/>
          </p:nvSpPr>
          <p:spPr>
            <a:xfrm>
              <a:off x="244425" y="218808"/>
              <a:ext cx="1081144" cy="1081186"/>
            </a:xfrm>
            <a:custGeom>
              <a:avLst/>
              <a:gdLst/>
              <a:ahLst/>
              <a:cxnLst/>
              <a:rect l="l" t="t" r="r" b="b"/>
              <a:pathLst>
                <a:path w="25656" h="25657" extrusionOk="0">
                  <a:moveTo>
                    <a:pt x="12828" y="1"/>
                  </a:moveTo>
                  <a:cubicBezTo>
                    <a:pt x="5729" y="1"/>
                    <a:pt x="0" y="5753"/>
                    <a:pt x="0" y="12829"/>
                  </a:cubicBezTo>
                  <a:cubicBezTo>
                    <a:pt x="0" y="19905"/>
                    <a:pt x="5729" y="25657"/>
                    <a:pt x="12828" y="25657"/>
                  </a:cubicBezTo>
                  <a:cubicBezTo>
                    <a:pt x="19904" y="25657"/>
                    <a:pt x="25656" y="19905"/>
                    <a:pt x="25656" y="12829"/>
                  </a:cubicBezTo>
                  <a:cubicBezTo>
                    <a:pt x="25656" y="5753"/>
                    <a:pt x="19904" y="1"/>
                    <a:pt x="12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1"/>
            <p:cNvSpPr/>
            <p:nvPr/>
          </p:nvSpPr>
          <p:spPr>
            <a:xfrm>
              <a:off x="858057" y="332289"/>
              <a:ext cx="161649" cy="107794"/>
            </a:xfrm>
            <a:custGeom>
              <a:avLst/>
              <a:gdLst/>
              <a:ahLst/>
              <a:cxnLst/>
              <a:rect l="l" t="t" r="r" b="b"/>
              <a:pathLst>
                <a:path w="3836" h="2558" extrusionOk="0">
                  <a:moveTo>
                    <a:pt x="1391" y="1"/>
                  </a:moveTo>
                  <a:cubicBezTo>
                    <a:pt x="990" y="1"/>
                    <a:pt x="666" y="94"/>
                    <a:pt x="183" y="435"/>
                  </a:cubicBezTo>
                  <a:cubicBezTo>
                    <a:pt x="115" y="481"/>
                    <a:pt x="24" y="549"/>
                    <a:pt x="1" y="640"/>
                  </a:cubicBezTo>
                  <a:cubicBezTo>
                    <a:pt x="1" y="709"/>
                    <a:pt x="1" y="755"/>
                    <a:pt x="24" y="823"/>
                  </a:cubicBezTo>
                  <a:cubicBezTo>
                    <a:pt x="229" y="1325"/>
                    <a:pt x="617" y="1736"/>
                    <a:pt x="1097" y="2033"/>
                  </a:cubicBezTo>
                  <a:cubicBezTo>
                    <a:pt x="1576" y="2307"/>
                    <a:pt x="2101" y="2444"/>
                    <a:pt x="2649" y="2558"/>
                  </a:cubicBezTo>
                  <a:lnTo>
                    <a:pt x="2740" y="2558"/>
                  </a:lnTo>
                  <a:cubicBezTo>
                    <a:pt x="2786" y="2535"/>
                    <a:pt x="2808" y="2466"/>
                    <a:pt x="2831" y="2421"/>
                  </a:cubicBezTo>
                  <a:cubicBezTo>
                    <a:pt x="3014" y="1942"/>
                    <a:pt x="3676" y="1713"/>
                    <a:pt x="3767" y="1188"/>
                  </a:cubicBezTo>
                  <a:cubicBezTo>
                    <a:pt x="3836" y="846"/>
                    <a:pt x="3607" y="504"/>
                    <a:pt x="3288" y="321"/>
                  </a:cubicBezTo>
                  <a:cubicBezTo>
                    <a:pt x="2991" y="138"/>
                    <a:pt x="2626" y="93"/>
                    <a:pt x="2261" y="70"/>
                  </a:cubicBezTo>
                  <a:cubicBezTo>
                    <a:pt x="1907" y="35"/>
                    <a:pt x="1635" y="1"/>
                    <a:pt x="1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1"/>
            <p:cNvSpPr/>
            <p:nvPr/>
          </p:nvSpPr>
          <p:spPr>
            <a:xfrm>
              <a:off x="244425" y="352516"/>
              <a:ext cx="469440" cy="915744"/>
            </a:xfrm>
            <a:custGeom>
              <a:avLst/>
              <a:gdLst/>
              <a:ahLst/>
              <a:cxnLst/>
              <a:rect l="l" t="t" r="r" b="b"/>
              <a:pathLst>
                <a:path w="11140" h="21731" extrusionOk="0">
                  <a:moveTo>
                    <a:pt x="4360" y="1"/>
                  </a:moveTo>
                  <a:cubicBezTo>
                    <a:pt x="1826" y="2238"/>
                    <a:pt x="183" y="5456"/>
                    <a:pt x="0" y="9040"/>
                  </a:cubicBezTo>
                  <a:lnTo>
                    <a:pt x="754" y="9633"/>
                  </a:lnTo>
                  <a:lnTo>
                    <a:pt x="1210" y="10455"/>
                  </a:lnTo>
                  <a:lnTo>
                    <a:pt x="2077" y="11117"/>
                  </a:lnTo>
                  <a:lnTo>
                    <a:pt x="2762" y="11117"/>
                  </a:lnTo>
                  <a:lnTo>
                    <a:pt x="3401" y="11459"/>
                  </a:lnTo>
                  <a:lnTo>
                    <a:pt x="3630" y="12075"/>
                  </a:lnTo>
                  <a:lnTo>
                    <a:pt x="3698" y="12669"/>
                  </a:lnTo>
                  <a:lnTo>
                    <a:pt x="3287" y="13536"/>
                  </a:lnTo>
                  <a:lnTo>
                    <a:pt x="2876" y="14152"/>
                  </a:lnTo>
                  <a:lnTo>
                    <a:pt x="3013" y="14928"/>
                  </a:lnTo>
                  <a:lnTo>
                    <a:pt x="3812" y="15431"/>
                  </a:lnTo>
                  <a:lnTo>
                    <a:pt x="4383" y="16207"/>
                  </a:lnTo>
                  <a:lnTo>
                    <a:pt x="4497" y="17804"/>
                  </a:lnTo>
                  <a:lnTo>
                    <a:pt x="4246" y="19037"/>
                  </a:lnTo>
                  <a:lnTo>
                    <a:pt x="4337" y="19265"/>
                  </a:lnTo>
                  <a:cubicBezTo>
                    <a:pt x="5547" y="20338"/>
                    <a:pt x="6962" y="21183"/>
                    <a:pt x="8514" y="21730"/>
                  </a:cubicBezTo>
                  <a:lnTo>
                    <a:pt x="8925" y="21388"/>
                  </a:lnTo>
                  <a:lnTo>
                    <a:pt x="10272" y="18672"/>
                  </a:lnTo>
                  <a:lnTo>
                    <a:pt x="10797" y="16595"/>
                  </a:lnTo>
                  <a:lnTo>
                    <a:pt x="11139" y="15157"/>
                  </a:lnTo>
                  <a:lnTo>
                    <a:pt x="10386" y="14152"/>
                  </a:lnTo>
                  <a:lnTo>
                    <a:pt x="8080" y="13080"/>
                  </a:lnTo>
                  <a:lnTo>
                    <a:pt x="6528" y="13080"/>
                  </a:lnTo>
                  <a:lnTo>
                    <a:pt x="6757" y="12075"/>
                  </a:lnTo>
                  <a:lnTo>
                    <a:pt x="5821" y="10934"/>
                  </a:lnTo>
                  <a:lnTo>
                    <a:pt x="3972" y="10455"/>
                  </a:lnTo>
                  <a:lnTo>
                    <a:pt x="3515" y="10934"/>
                  </a:lnTo>
                  <a:lnTo>
                    <a:pt x="2488" y="10455"/>
                  </a:lnTo>
                  <a:lnTo>
                    <a:pt x="3470" y="8994"/>
                  </a:lnTo>
                  <a:lnTo>
                    <a:pt x="4611" y="8697"/>
                  </a:lnTo>
                  <a:lnTo>
                    <a:pt x="6232" y="6620"/>
                  </a:lnTo>
                  <a:lnTo>
                    <a:pt x="6277" y="5616"/>
                  </a:lnTo>
                  <a:lnTo>
                    <a:pt x="6985" y="4954"/>
                  </a:lnTo>
                  <a:lnTo>
                    <a:pt x="6985" y="3333"/>
                  </a:lnTo>
                  <a:lnTo>
                    <a:pt x="6049" y="2101"/>
                  </a:lnTo>
                  <a:lnTo>
                    <a:pt x="6049" y="1484"/>
                  </a:lnTo>
                  <a:lnTo>
                    <a:pt x="5068" y="389"/>
                  </a:lnTo>
                  <a:lnTo>
                    <a:pt x="43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1"/>
            <p:cNvSpPr/>
            <p:nvPr/>
          </p:nvSpPr>
          <p:spPr>
            <a:xfrm>
              <a:off x="610868" y="218808"/>
              <a:ext cx="348245" cy="114537"/>
            </a:xfrm>
            <a:custGeom>
              <a:avLst/>
              <a:gdLst/>
              <a:ahLst/>
              <a:cxnLst/>
              <a:rect l="l" t="t" r="r" b="b"/>
              <a:pathLst>
                <a:path w="8264" h="2718" extrusionOk="0">
                  <a:moveTo>
                    <a:pt x="4109" y="1"/>
                  </a:moveTo>
                  <a:cubicBezTo>
                    <a:pt x="2671" y="1"/>
                    <a:pt x="1302" y="229"/>
                    <a:pt x="1" y="686"/>
                  </a:cubicBezTo>
                  <a:cubicBezTo>
                    <a:pt x="549" y="1028"/>
                    <a:pt x="1074" y="1393"/>
                    <a:pt x="1621" y="1759"/>
                  </a:cubicBezTo>
                  <a:cubicBezTo>
                    <a:pt x="2329" y="2215"/>
                    <a:pt x="3082" y="2717"/>
                    <a:pt x="3927" y="2717"/>
                  </a:cubicBezTo>
                  <a:cubicBezTo>
                    <a:pt x="3927" y="2717"/>
                    <a:pt x="6141" y="1781"/>
                    <a:pt x="6734" y="1462"/>
                  </a:cubicBezTo>
                  <a:cubicBezTo>
                    <a:pt x="7236" y="1211"/>
                    <a:pt x="7739" y="937"/>
                    <a:pt x="8264" y="731"/>
                  </a:cubicBezTo>
                  <a:cubicBezTo>
                    <a:pt x="8172" y="686"/>
                    <a:pt x="8104" y="640"/>
                    <a:pt x="8012" y="594"/>
                  </a:cubicBezTo>
                  <a:cubicBezTo>
                    <a:pt x="6780" y="206"/>
                    <a:pt x="5479" y="1"/>
                    <a:pt x="4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1"/>
            <p:cNvSpPr/>
            <p:nvPr/>
          </p:nvSpPr>
          <p:spPr>
            <a:xfrm>
              <a:off x="973476" y="340001"/>
              <a:ext cx="351153" cy="526202"/>
            </a:xfrm>
            <a:custGeom>
              <a:avLst/>
              <a:gdLst/>
              <a:ahLst/>
              <a:cxnLst/>
              <a:rect l="l" t="t" r="r" b="b"/>
              <a:pathLst>
                <a:path w="8333" h="12487" extrusionOk="0">
                  <a:moveTo>
                    <a:pt x="3607" y="1"/>
                  </a:moveTo>
                  <a:cubicBezTo>
                    <a:pt x="2854" y="709"/>
                    <a:pt x="914" y="2580"/>
                    <a:pt x="777" y="2763"/>
                  </a:cubicBezTo>
                  <a:cubicBezTo>
                    <a:pt x="777" y="2763"/>
                    <a:pt x="1325" y="4566"/>
                    <a:pt x="1439" y="4794"/>
                  </a:cubicBezTo>
                  <a:cubicBezTo>
                    <a:pt x="1439" y="4794"/>
                    <a:pt x="2763" y="6027"/>
                    <a:pt x="2877" y="6095"/>
                  </a:cubicBezTo>
                  <a:lnTo>
                    <a:pt x="2968" y="7784"/>
                  </a:lnTo>
                  <a:cubicBezTo>
                    <a:pt x="2968" y="7784"/>
                    <a:pt x="2420" y="8241"/>
                    <a:pt x="2352" y="8423"/>
                  </a:cubicBezTo>
                  <a:cubicBezTo>
                    <a:pt x="2306" y="8606"/>
                    <a:pt x="2101" y="9519"/>
                    <a:pt x="2101" y="9519"/>
                  </a:cubicBezTo>
                  <a:lnTo>
                    <a:pt x="1" y="9725"/>
                  </a:lnTo>
                  <a:lnTo>
                    <a:pt x="206" y="11163"/>
                  </a:lnTo>
                  <a:lnTo>
                    <a:pt x="594" y="11802"/>
                  </a:lnTo>
                  <a:lnTo>
                    <a:pt x="1485" y="12030"/>
                  </a:lnTo>
                  <a:lnTo>
                    <a:pt x="2306" y="11551"/>
                  </a:lnTo>
                  <a:lnTo>
                    <a:pt x="2466" y="10386"/>
                  </a:lnTo>
                  <a:lnTo>
                    <a:pt x="3881" y="10135"/>
                  </a:lnTo>
                  <a:lnTo>
                    <a:pt x="5296" y="9565"/>
                  </a:lnTo>
                  <a:lnTo>
                    <a:pt x="6050" y="10318"/>
                  </a:lnTo>
                  <a:lnTo>
                    <a:pt x="6849" y="12486"/>
                  </a:lnTo>
                  <a:lnTo>
                    <a:pt x="7602" y="12144"/>
                  </a:lnTo>
                  <a:lnTo>
                    <a:pt x="7419" y="9679"/>
                  </a:lnTo>
                  <a:lnTo>
                    <a:pt x="8332" y="10090"/>
                  </a:lnTo>
                  <a:cubicBezTo>
                    <a:pt x="8332" y="10044"/>
                    <a:pt x="8332" y="9998"/>
                    <a:pt x="8332" y="9953"/>
                  </a:cubicBezTo>
                  <a:cubicBezTo>
                    <a:pt x="8332" y="5936"/>
                    <a:pt x="6483" y="2352"/>
                    <a:pt x="36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1"/>
            <p:cNvSpPr/>
            <p:nvPr/>
          </p:nvSpPr>
          <p:spPr>
            <a:xfrm>
              <a:off x="902303" y="875759"/>
              <a:ext cx="392492" cy="341503"/>
            </a:xfrm>
            <a:custGeom>
              <a:avLst/>
              <a:gdLst/>
              <a:ahLst/>
              <a:cxnLst/>
              <a:rect l="l" t="t" r="r" b="b"/>
              <a:pathLst>
                <a:path w="9314" h="8104" extrusionOk="0">
                  <a:moveTo>
                    <a:pt x="3174" y="1"/>
                  </a:moveTo>
                  <a:lnTo>
                    <a:pt x="1507" y="252"/>
                  </a:lnTo>
                  <a:lnTo>
                    <a:pt x="594" y="685"/>
                  </a:lnTo>
                  <a:lnTo>
                    <a:pt x="115" y="1964"/>
                  </a:lnTo>
                  <a:lnTo>
                    <a:pt x="1" y="3287"/>
                  </a:lnTo>
                  <a:lnTo>
                    <a:pt x="937" y="4817"/>
                  </a:lnTo>
                  <a:lnTo>
                    <a:pt x="3014" y="5319"/>
                  </a:lnTo>
                  <a:lnTo>
                    <a:pt x="3995" y="8104"/>
                  </a:lnTo>
                  <a:cubicBezTo>
                    <a:pt x="6460" y="6574"/>
                    <a:pt x="8332" y="4246"/>
                    <a:pt x="9314" y="1484"/>
                  </a:cubicBezTo>
                  <a:lnTo>
                    <a:pt x="8538" y="1461"/>
                  </a:lnTo>
                  <a:lnTo>
                    <a:pt x="7396" y="1233"/>
                  </a:lnTo>
                  <a:lnTo>
                    <a:pt x="7031" y="252"/>
                  </a:lnTo>
                  <a:lnTo>
                    <a:pt x="4041" y="183"/>
                  </a:lnTo>
                  <a:lnTo>
                    <a:pt x="31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5" name="Google Shape;1595;p41"/>
          <p:cNvSpPr/>
          <p:nvPr/>
        </p:nvSpPr>
        <p:spPr>
          <a:xfrm>
            <a:off x="3653451" y="-20451"/>
            <a:ext cx="5511000" cy="5511000"/>
          </a:xfrm>
          <a:prstGeom prst="arc">
            <a:avLst>
              <a:gd name="adj1" fmla="val 16200000"/>
              <a:gd name="adj2" fmla="val 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6" name="Google Shape;1596;p41"/>
          <p:cNvGrpSpPr/>
          <p:nvPr/>
        </p:nvGrpSpPr>
        <p:grpSpPr>
          <a:xfrm>
            <a:off x="7907603" y="342648"/>
            <a:ext cx="757712" cy="757712"/>
            <a:chOff x="3750000" y="-1887300"/>
            <a:chExt cx="1325598" cy="1325598"/>
          </a:xfrm>
        </p:grpSpPr>
        <p:sp>
          <p:nvSpPr>
            <p:cNvPr id="1597" name="Google Shape;1597;p41"/>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1"/>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1"/>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1"/>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1"/>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1"/>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1"/>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1"/>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1"/>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1"/>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1"/>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1"/>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68834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Earth and Space Sciences - Science - 6th Grade by Slidesgo">
  <a:themeElements>
    <a:clrScheme name="Simple Light">
      <a:dk1>
        <a:srgbClr val="24162A"/>
      </a:dk1>
      <a:lt1>
        <a:srgbClr val="FFFFFF"/>
      </a:lt1>
      <a:dk2>
        <a:srgbClr val="93B8EA"/>
      </a:dk2>
      <a:lt2>
        <a:srgbClr val="3969EA"/>
      </a:lt2>
      <a:accent1>
        <a:srgbClr val="7DBE5B"/>
      </a:accent1>
      <a:accent2>
        <a:srgbClr val="FF5D57"/>
      </a:accent2>
      <a:accent3>
        <a:srgbClr val="F2AC4E"/>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424</TotalTime>
  <Words>3049</Words>
  <Application>Microsoft Office PowerPoint</Application>
  <PresentationFormat>On-screen Show (16:9)</PresentationFormat>
  <Paragraphs>369</Paragraphs>
  <Slides>40</Slides>
  <Notes>35</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40</vt:i4>
      </vt:variant>
    </vt:vector>
  </HeadingPairs>
  <TitlesOfParts>
    <vt:vector size="55" baseType="lpstr">
      <vt:lpstr>Roboto Mono</vt:lpstr>
      <vt:lpstr>Arial Unicode MS</vt:lpstr>
      <vt:lpstr>Wingdings</vt:lpstr>
      <vt:lpstr>Bauhaus 93</vt:lpstr>
      <vt:lpstr>Cooper Black</vt:lpstr>
      <vt:lpstr>Consolas</vt:lpstr>
      <vt:lpstr>Aptos</vt:lpstr>
      <vt:lpstr>Arial</vt:lpstr>
      <vt:lpstr>Cambria Math</vt:lpstr>
      <vt:lpstr>DM Sans Black</vt:lpstr>
      <vt:lpstr>Cascadia Code SemiBold</vt:lpstr>
      <vt:lpstr>-apple-system</vt:lpstr>
      <vt:lpstr>Cascadia Code SemiLight</vt:lpstr>
      <vt:lpstr>DM Sans</vt:lpstr>
      <vt:lpstr>Earth and Space Sciences - Science - 6th Grade by Slidesgo</vt:lpstr>
      <vt:lpstr>PowerPoint Presentation</vt:lpstr>
      <vt:lpstr>PowerPoint Presentation</vt:lpstr>
      <vt:lpstr>PowerPoint Presentation</vt:lpstr>
      <vt:lpstr>PowerPoint Presentation</vt:lpstr>
      <vt:lpstr>PowerPoint Presentation</vt:lpstr>
      <vt:lpstr>PowerPoint Presentation</vt:lpstr>
      <vt:lpstr>Get ready to build our first AI model 🧐🤖</vt:lpstr>
      <vt:lpstr>PowerPoint Presentation</vt:lpstr>
      <vt:lpstr>01. Feature Engineering </vt:lpstr>
      <vt:lpstr>PowerPoint Presentation</vt:lpstr>
      <vt:lpstr>PowerPoint Presentation</vt:lpstr>
      <vt:lpstr>📊 Data Cleaning Techniques 📊</vt:lpstr>
      <vt:lpstr>PowerPoint Presentation</vt:lpstr>
      <vt:lpstr>📊1. Label Encoding 📊</vt:lpstr>
      <vt:lpstr>📊2. One Hot Encoding 📊</vt:lpstr>
      <vt:lpstr>PowerPoint Presentation</vt:lpstr>
      <vt:lpstr>PowerPoint Presentation</vt:lpstr>
      <vt:lpstr>PowerPoint Presentation</vt:lpstr>
      <vt:lpstr>PowerPoint Presentation</vt:lpstr>
      <vt:lpstr>Activity Time </vt:lpstr>
      <vt:lpstr>02. Machine Learning Fundamentals </vt:lpstr>
      <vt:lpstr>1. Machine Learning Algorithms</vt:lpstr>
      <vt:lpstr>2. Supervised vs. Unsupervised Learning</vt:lpstr>
      <vt:lpstr>3. Regression vs. Classification</vt:lpstr>
      <vt:lpstr>5. Linear Regression</vt:lpstr>
      <vt:lpstr>6. Error Metrics</vt:lpstr>
      <vt:lpstr>PowerPoint Presentation</vt:lpstr>
      <vt:lpstr>8. Feature Selection</vt:lpstr>
      <vt:lpstr>PowerPoint Presentation</vt:lpstr>
      <vt:lpstr>😫 Practice Time 😫</vt:lpstr>
      <vt:lpstr>03. Model Deployment  </vt:lpstr>
      <vt:lpstr>PowerPoint Presentation</vt:lpstr>
      <vt:lpstr>PowerPoint Presentation</vt:lpstr>
      <vt:lpstr>PowerPoint Presentation</vt:lpstr>
      <vt:lpstr>PowerPoint Presentation</vt:lpstr>
      <vt:lpstr>PowerPoint Presentation</vt:lpstr>
      <vt:lpstr>🤨 Practice Time 🤨</vt:lpstr>
      <vt:lpstr>We are here for yourself then for our vision !</vt:lpstr>
      <vt:lpstr>PowerPoint Presentation</vt:lpstr>
      <vt:lpstr>Our Limit Is the Sky🚀  See you Soon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TOT</dc:title>
  <dc:creator>Said Elhadidi</dc:creator>
  <cp:lastModifiedBy>Saher Muhamed</cp:lastModifiedBy>
  <cp:revision>26</cp:revision>
  <dcterms:modified xsi:type="dcterms:W3CDTF">2025-01-26T23:37:35Z</dcterms:modified>
</cp:coreProperties>
</file>